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67" r:id="rId3"/>
    <p:sldMasterId id="2147483675" r:id="rId4"/>
    <p:sldMasterId id="2147483683" r:id="rId5"/>
  </p:sldMasterIdLst>
  <p:notesMasterIdLst>
    <p:notesMasterId r:id="rId17"/>
  </p:notesMasterIdLst>
  <p:handoutMasterIdLst>
    <p:handoutMasterId r:id="rId18"/>
  </p:handoutMasterIdLst>
  <p:sldIdLst>
    <p:sldId id="261" r:id="rId6"/>
    <p:sldId id="276" r:id="rId7"/>
    <p:sldId id="315" r:id="rId8"/>
    <p:sldId id="290" r:id="rId9"/>
    <p:sldId id="305" r:id="rId10"/>
    <p:sldId id="291" r:id="rId11"/>
    <p:sldId id="308" r:id="rId12"/>
    <p:sldId id="304" r:id="rId13"/>
    <p:sldId id="309" r:id="rId14"/>
    <p:sldId id="280" r:id="rId15"/>
    <p:sldId id="269" r:id="rId16"/>
  </p:sldIdLst>
  <p:sldSz cx="9144000" cy="5143500" type="screen16x9"/>
  <p:notesSz cx="7104063" cy="10234613"/>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15" autoAdjust="0"/>
  </p:normalViewPr>
  <p:slideViewPr>
    <p:cSldViewPr snapToGrid="0" snapToObjects="1">
      <p:cViewPr varScale="1">
        <p:scale>
          <a:sx n="86" d="100"/>
          <a:sy n="86" d="100"/>
        </p:scale>
        <p:origin x="704" y="5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1731"/>
          </a:xfrm>
          <a:prstGeom prst="rect">
            <a:avLst/>
          </a:prstGeom>
        </p:spPr>
        <p:txBody>
          <a:bodyPr vert="horz" lIns="94796" tIns="47398" rIns="94796" bIns="47398"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fontAlgn="auto">
              <a:spcBef>
                <a:spcPts val="0"/>
              </a:spcBef>
              <a:spcAft>
                <a:spcPts val="0"/>
              </a:spcAft>
              <a:defRPr sz="1200" smtClean="0">
                <a:latin typeface="+mn-lt"/>
                <a:ea typeface="+mn-ea"/>
                <a:cs typeface="+mn-cs"/>
              </a:defRPr>
            </a:lvl1pPr>
          </a:lstStyle>
          <a:p>
            <a:pPr>
              <a:defRPr/>
            </a:pPr>
            <a:fld id="{F4535E31-8F5B-9442-BF69-45B9917973D8}" type="datetimeFigureOut">
              <a:rPr lang="sv-SE"/>
              <a:pPr>
                <a:defRPr/>
              </a:pPr>
              <a:t>2021-03-24</a:t>
            </a:fld>
            <a:endParaRPr lang="sv-SE"/>
          </a:p>
        </p:txBody>
      </p:sp>
      <p:sp>
        <p:nvSpPr>
          <p:cNvPr id="4" name="Platshållare för sidfot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fontAlgn="auto">
              <a:spcBef>
                <a:spcPts val="0"/>
              </a:spcBef>
              <a:spcAft>
                <a:spcPts val="0"/>
              </a:spcAft>
              <a:defRPr sz="1200" smtClean="0">
                <a:latin typeface="+mn-lt"/>
                <a:ea typeface="+mn-ea"/>
                <a:cs typeface="+mn-cs"/>
              </a:defRPr>
            </a:lvl1pPr>
          </a:lstStyle>
          <a:p>
            <a:pPr>
              <a:defRPr/>
            </a:pPr>
            <a:fld id="{CA7D8900-ADBC-9449-B7C9-0859E8FD5968}" type="slidenum">
              <a:rPr lang="sv-SE"/>
              <a:pPr>
                <a:defRPr/>
              </a:pPr>
              <a:t>‹#›</a:t>
            </a:fld>
            <a:endParaRPr lang="sv-SE"/>
          </a:p>
        </p:txBody>
      </p:sp>
    </p:spTree>
    <p:extLst>
      <p:ext uri="{BB962C8B-B14F-4D97-AF65-F5344CB8AC3E}">
        <p14:creationId xmlns:p14="http://schemas.microsoft.com/office/powerpoint/2010/main" val="3738829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1731"/>
          </a:xfrm>
          <a:prstGeom prst="rect">
            <a:avLst/>
          </a:prstGeom>
        </p:spPr>
        <p:txBody>
          <a:bodyPr vert="horz" lIns="94796" tIns="47398" rIns="94796" bIns="47398"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Platshållare för datum 2"/>
          <p:cNvSpPr>
            <a:spLocks noGrp="1"/>
          </p:cNvSpPr>
          <p:nvPr>
            <p:ph type="dt" idx="1"/>
          </p:nvPr>
        </p:nvSpPr>
        <p:spPr>
          <a:xfrm>
            <a:off x="4023993" y="0"/>
            <a:ext cx="3078427" cy="511731"/>
          </a:xfrm>
          <a:prstGeom prst="rect">
            <a:avLst/>
          </a:prstGeom>
        </p:spPr>
        <p:txBody>
          <a:bodyPr vert="horz" lIns="94796" tIns="47398" rIns="94796" bIns="47398" rtlCol="0"/>
          <a:lstStyle>
            <a:lvl1pPr algn="r" fontAlgn="auto">
              <a:spcBef>
                <a:spcPts val="0"/>
              </a:spcBef>
              <a:spcAft>
                <a:spcPts val="0"/>
              </a:spcAft>
              <a:defRPr sz="1200" smtClean="0">
                <a:latin typeface="+mn-lt"/>
                <a:ea typeface="+mn-ea"/>
                <a:cs typeface="+mn-cs"/>
              </a:defRPr>
            </a:lvl1pPr>
          </a:lstStyle>
          <a:p>
            <a:pPr>
              <a:defRPr/>
            </a:pPr>
            <a:fld id="{F5480832-ACCA-AF45-93DF-95E06988F6E9}" type="datetimeFigureOut">
              <a:rPr lang="sv-SE"/>
              <a:pPr>
                <a:defRPr/>
              </a:pPr>
              <a:t>2021-03-24</a:t>
            </a:fld>
            <a:endParaRPr lang="sv-SE"/>
          </a:p>
        </p:txBody>
      </p:sp>
      <p:sp>
        <p:nvSpPr>
          <p:cNvPr id="4" name="Platshållare för bildobjekt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pPr lvl="0"/>
            <a:endParaRPr lang="sv-SE" noProof="0"/>
          </a:p>
        </p:txBody>
      </p:sp>
      <p:sp>
        <p:nvSpPr>
          <p:cNvPr id="5" name="Platshållare för anteckningar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Platshållare för bildnumm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fontAlgn="auto">
              <a:spcBef>
                <a:spcPts val="0"/>
              </a:spcBef>
              <a:spcAft>
                <a:spcPts val="0"/>
              </a:spcAft>
              <a:defRPr sz="1200" smtClean="0">
                <a:latin typeface="+mn-lt"/>
                <a:ea typeface="+mn-ea"/>
                <a:cs typeface="+mn-cs"/>
              </a:defRPr>
            </a:lvl1pPr>
          </a:lstStyle>
          <a:p>
            <a:pPr>
              <a:defRPr/>
            </a:pPr>
            <a:fld id="{5BDDAF37-537E-B64E-BFFC-1BBCE2CC1E69}" type="slidenum">
              <a:rPr lang="sv-SE"/>
              <a:pPr>
                <a:defRPr/>
              </a:pPr>
              <a:t>‹#›</a:t>
            </a:fld>
            <a:endParaRPr lang="sv-SE"/>
          </a:p>
        </p:txBody>
      </p:sp>
    </p:spTree>
    <p:extLst>
      <p:ext uri="{BB962C8B-B14F-4D97-AF65-F5344CB8AC3E}">
        <p14:creationId xmlns:p14="http://schemas.microsoft.com/office/powerpoint/2010/main" val="97022618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går också bra att använda ett foto som bakgrund på</a:t>
            </a:r>
            <a:r>
              <a:rPr lang="sv-SE" baseline="0" dirty="0"/>
              <a:t> presentationens förstasida. Tänk bara på att bakgrunden inte får bara för rörig om det ligger text på den. Här har en vit, halvgenomskinlig platta använts för att texten ska synas tydligare. Tänk på att alltid har luft runt texten om du använder en ruta. Texten ska aldrig ligga tätt intill rutans kanter. All text vänsterställs. </a:t>
            </a:r>
            <a:endParaRPr lang="sv-SE" dirty="0"/>
          </a:p>
        </p:txBody>
      </p:sp>
      <p:sp>
        <p:nvSpPr>
          <p:cNvPr id="4" name="Platshållare för bildnummer 3"/>
          <p:cNvSpPr>
            <a:spLocks noGrp="1"/>
          </p:cNvSpPr>
          <p:nvPr>
            <p:ph type="sldNum" sz="quarter" idx="10"/>
          </p:nvPr>
        </p:nvSpPr>
        <p:spPr/>
        <p:txBody>
          <a:bodyPr/>
          <a:lstStyle/>
          <a:p>
            <a:pPr>
              <a:defRPr/>
            </a:pPr>
            <a:fld id="{5BDDAF37-537E-B64E-BFFC-1BBCE2CC1E69}" type="slidenum">
              <a:rPr lang="sv-SE" smtClean="0"/>
              <a:pPr>
                <a:defRPr/>
              </a:pPr>
              <a:t>1</a:t>
            </a:fld>
            <a:endParaRPr lang="sv-SE"/>
          </a:p>
        </p:txBody>
      </p:sp>
    </p:spTree>
    <p:extLst>
      <p:ext uri="{BB962C8B-B14F-4D97-AF65-F5344CB8AC3E}">
        <p14:creationId xmlns:p14="http://schemas.microsoft.com/office/powerpoint/2010/main" val="270200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sida</a:t>
            </a:r>
            <a:r>
              <a:rPr lang="sv-SE" baseline="0" dirty="0"/>
              <a:t> med text och en bild. All text vänsterställs. </a:t>
            </a:r>
            <a:endParaRPr lang="sv-SE" dirty="0"/>
          </a:p>
        </p:txBody>
      </p:sp>
      <p:sp>
        <p:nvSpPr>
          <p:cNvPr id="4" name="Platshållare för bildnummer 3"/>
          <p:cNvSpPr>
            <a:spLocks noGrp="1"/>
          </p:cNvSpPr>
          <p:nvPr>
            <p:ph type="sldNum" sz="quarter" idx="10"/>
          </p:nvPr>
        </p:nvSpPr>
        <p:spPr/>
        <p:txBody>
          <a:bodyPr/>
          <a:lstStyle/>
          <a:p>
            <a:pPr>
              <a:defRPr/>
            </a:pPr>
            <a:fld id="{5BDDAF37-537E-B64E-BFFC-1BBCE2CC1E69}" type="slidenum">
              <a:rPr lang="sv-SE" smtClean="0"/>
              <a:pPr>
                <a:defRPr/>
              </a:pPr>
              <a:t>11</a:t>
            </a:fld>
            <a:endParaRPr lang="sv-SE"/>
          </a:p>
        </p:txBody>
      </p:sp>
    </p:spTree>
    <p:extLst>
      <p:ext uri="{BB962C8B-B14F-4D97-AF65-F5344CB8AC3E}">
        <p14:creationId xmlns:p14="http://schemas.microsoft.com/office/powerpoint/2010/main" val="3214057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4" name="Rektangel 3"/>
          <p:cNvSpPr/>
          <p:nvPr userDrawn="1"/>
        </p:nvSpPr>
        <p:spPr>
          <a:xfrm>
            <a:off x="0" y="0"/>
            <a:ext cx="8027988" cy="5143500"/>
          </a:xfrm>
          <a:prstGeom prst="rect">
            <a:avLst/>
          </a:prstGeom>
          <a:solidFill>
            <a:srgbClr val="00AFD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 name="Bildobjekt 10" descr="boras_dots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774950" y="-2774950"/>
            <a:ext cx="1963738" cy="751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p:nvPr>
        </p:nvSpPr>
        <p:spPr>
          <a:xfrm>
            <a:off x="582231" y="2450029"/>
            <a:ext cx="6732424" cy="1102519"/>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82231" y="3673774"/>
            <a:ext cx="6732424" cy="131445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Tree>
    <p:extLst>
      <p:ext uri="{BB962C8B-B14F-4D97-AF65-F5344CB8AC3E}">
        <p14:creationId xmlns:p14="http://schemas.microsoft.com/office/powerpoint/2010/main" val="67465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857250"/>
          </a:xfrm>
        </p:spPr>
        <p:txBody>
          <a:bodyPr/>
          <a:lstStyle>
            <a:lvl1pPr algn="l">
              <a:defRPr sz="2600"/>
            </a:lvl1pPr>
          </a:lstStyle>
          <a:p>
            <a:r>
              <a:rPr lang="sv-SE" dirty="0"/>
              <a:t>Klicka här för att ändra format</a:t>
            </a:r>
          </a:p>
        </p:txBody>
      </p:sp>
      <p:sp>
        <p:nvSpPr>
          <p:cNvPr id="3" name="Platshållare för innehåll 2"/>
          <p:cNvSpPr>
            <a:spLocks noGrp="1"/>
          </p:cNvSpPr>
          <p:nvPr>
            <p:ph idx="1"/>
          </p:nvPr>
        </p:nvSpPr>
        <p:spPr>
          <a:xfrm>
            <a:off x="582231" y="1408042"/>
            <a:ext cx="6732424" cy="338482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1956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2231" y="2717606"/>
            <a:ext cx="6732424" cy="1021556"/>
          </a:xfrm>
        </p:spPr>
        <p:txBody>
          <a:bodyPr anchor="t"/>
          <a:lstStyle>
            <a:lvl1pPr algn="l">
              <a:defRPr sz="2600" b="1" cap="none"/>
            </a:lvl1pPr>
          </a:lstStyle>
          <a:p>
            <a:r>
              <a:rPr lang="sv-SE" dirty="0"/>
              <a:t>Klicka här för att ändra format</a:t>
            </a:r>
          </a:p>
        </p:txBody>
      </p:sp>
      <p:sp>
        <p:nvSpPr>
          <p:cNvPr id="3" name="Platshållare för text 2"/>
          <p:cNvSpPr>
            <a:spLocks noGrp="1"/>
          </p:cNvSpPr>
          <p:nvPr>
            <p:ph type="body" idx="1"/>
          </p:nvPr>
        </p:nvSpPr>
        <p:spPr>
          <a:xfrm>
            <a:off x="582231" y="1592465"/>
            <a:ext cx="6732424"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4859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82230" y="379710"/>
            <a:ext cx="6732425" cy="857250"/>
          </a:xfrm>
        </p:spPr>
        <p:txBody>
          <a:bodyPr/>
          <a:lstStyle>
            <a:lvl1pPr>
              <a:defRPr sz="2600"/>
            </a:lvl1pPr>
          </a:lstStyle>
          <a:p>
            <a:r>
              <a:rPr lang="sv-SE" dirty="0"/>
              <a:t>Klicka här för att ändra format</a:t>
            </a:r>
          </a:p>
        </p:txBody>
      </p:sp>
      <p:sp>
        <p:nvSpPr>
          <p:cNvPr id="3" name="Platshållare för innehåll 2"/>
          <p:cNvSpPr>
            <a:spLocks noGrp="1"/>
          </p:cNvSpPr>
          <p:nvPr>
            <p:ph sz="half" idx="1"/>
          </p:nvPr>
        </p:nvSpPr>
        <p:spPr>
          <a:xfrm>
            <a:off x="582231"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072290"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289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5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och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
            <a:ext cx="4448177" cy="514349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286849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ext och dubbel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1"/>
            <a:ext cx="4448177" cy="2497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8" name="Platshållare för innehåll 2"/>
          <p:cNvSpPr>
            <a:spLocks noGrp="1"/>
          </p:cNvSpPr>
          <p:nvPr>
            <p:ph idx="11"/>
          </p:nvPr>
        </p:nvSpPr>
        <p:spPr>
          <a:xfrm>
            <a:off x="3575050" y="2624667"/>
            <a:ext cx="4448177" cy="251883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Tree>
    <p:extLst>
      <p:ext uri="{BB962C8B-B14F-4D97-AF65-F5344CB8AC3E}">
        <p14:creationId xmlns:p14="http://schemas.microsoft.com/office/powerpoint/2010/main" val="1396445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023227" cy="51435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11" name="Rubrik 1"/>
          <p:cNvSpPr>
            <a:spLocks noGrp="1"/>
          </p:cNvSpPr>
          <p:nvPr>
            <p:ph type="title"/>
          </p:nvPr>
        </p:nvSpPr>
        <p:spPr>
          <a:xfrm>
            <a:off x="582231" y="3829708"/>
            <a:ext cx="6732424" cy="400110"/>
          </a:xfrm>
          <a:solidFill>
            <a:schemeClr val="bg1">
              <a:alpha val="75000"/>
            </a:schemeClr>
          </a:solidFill>
        </p:spPr>
        <p:txBody>
          <a:bodyPr>
            <a:spAutoFit/>
          </a:bodyPr>
          <a:lstStyle>
            <a:lvl1pPr algn="l">
              <a:defRPr sz="2000" b="1"/>
            </a:lvl1pPr>
          </a:lstStyle>
          <a:p>
            <a:r>
              <a:rPr lang="sv-SE" dirty="0"/>
              <a:t>Klicka här för att ändra format</a:t>
            </a:r>
          </a:p>
        </p:txBody>
      </p:sp>
      <p:sp>
        <p:nvSpPr>
          <p:cNvPr id="12" name="Platshållare för text 3"/>
          <p:cNvSpPr>
            <a:spLocks noGrp="1"/>
          </p:cNvSpPr>
          <p:nvPr>
            <p:ph type="body" sz="half" idx="2"/>
          </p:nvPr>
        </p:nvSpPr>
        <p:spPr>
          <a:xfrm>
            <a:off x="582231" y="4233786"/>
            <a:ext cx="6732423" cy="307777"/>
          </a:xfrm>
          <a:solidFill>
            <a:schemeClr val="bg1">
              <a:alpha val="75000"/>
            </a:schemeClr>
          </a:solidFill>
        </p:spPr>
        <p:txBody>
          <a:bodyPr anchor="ct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233204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Rektangel 3"/>
          <p:cNvSpPr/>
          <p:nvPr userDrawn="1"/>
        </p:nvSpPr>
        <p:spPr>
          <a:xfrm>
            <a:off x="0" y="0"/>
            <a:ext cx="8027988" cy="5143500"/>
          </a:xfrm>
          <a:prstGeom prst="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 name="Bildobjekt 7" descr="boras_dots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774950" y="-2774950"/>
            <a:ext cx="1963738" cy="751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ctrTitle"/>
          </p:nvPr>
        </p:nvSpPr>
        <p:spPr>
          <a:xfrm>
            <a:off x="582231" y="2450029"/>
            <a:ext cx="6732424" cy="1102519"/>
          </a:xfrm>
        </p:spPr>
        <p:txBody>
          <a:bodyPr/>
          <a:lstStyle>
            <a:lvl1pPr algn="l">
              <a:defRPr>
                <a:solidFill>
                  <a:schemeClr val="bg1"/>
                </a:solidFill>
              </a:defRPr>
            </a:lvl1pPr>
          </a:lstStyle>
          <a:p>
            <a:r>
              <a:rPr lang="sv-SE" dirty="0"/>
              <a:t>Klicka här för att ändra format</a:t>
            </a:r>
          </a:p>
        </p:txBody>
      </p:sp>
      <p:sp>
        <p:nvSpPr>
          <p:cNvPr id="12" name="Underrubrik 2"/>
          <p:cNvSpPr>
            <a:spLocks noGrp="1"/>
          </p:cNvSpPr>
          <p:nvPr>
            <p:ph type="subTitle" idx="1"/>
          </p:nvPr>
        </p:nvSpPr>
        <p:spPr>
          <a:xfrm>
            <a:off x="582231" y="3673774"/>
            <a:ext cx="6732424" cy="131445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566469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857250"/>
          </a:xfrm>
        </p:spPr>
        <p:txBody>
          <a:bodyPr/>
          <a:lstStyle>
            <a:lvl1pPr algn="l">
              <a:defRPr sz="2600"/>
            </a:lvl1pPr>
          </a:lstStyle>
          <a:p>
            <a:r>
              <a:rPr lang="sv-SE" dirty="0"/>
              <a:t>Klicka här för att ändra format</a:t>
            </a:r>
          </a:p>
        </p:txBody>
      </p:sp>
      <p:sp>
        <p:nvSpPr>
          <p:cNvPr id="3" name="Platshållare för innehåll 2"/>
          <p:cNvSpPr>
            <a:spLocks noGrp="1"/>
          </p:cNvSpPr>
          <p:nvPr>
            <p:ph idx="1"/>
          </p:nvPr>
        </p:nvSpPr>
        <p:spPr>
          <a:xfrm>
            <a:off x="582231" y="1408042"/>
            <a:ext cx="6732424" cy="338482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83274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2231" y="2717606"/>
            <a:ext cx="6732424" cy="1021556"/>
          </a:xfrm>
        </p:spPr>
        <p:txBody>
          <a:bodyPr anchor="t"/>
          <a:lstStyle>
            <a:lvl1pPr algn="l">
              <a:defRPr sz="2600" b="1" cap="none"/>
            </a:lvl1pPr>
          </a:lstStyle>
          <a:p>
            <a:r>
              <a:rPr lang="sv-SE" dirty="0"/>
              <a:t>Klicka här för att ändra format</a:t>
            </a:r>
          </a:p>
        </p:txBody>
      </p:sp>
      <p:sp>
        <p:nvSpPr>
          <p:cNvPr id="3" name="Platshållare för text 2"/>
          <p:cNvSpPr>
            <a:spLocks noGrp="1"/>
          </p:cNvSpPr>
          <p:nvPr>
            <p:ph type="body" idx="1"/>
          </p:nvPr>
        </p:nvSpPr>
        <p:spPr>
          <a:xfrm>
            <a:off x="582231" y="1592465"/>
            <a:ext cx="6732424"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68735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857250"/>
          </a:xfrm>
        </p:spPr>
        <p:txBody>
          <a:bodyPr/>
          <a:lstStyle>
            <a:lvl1pPr algn="l">
              <a:defRPr sz="2600"/>
            </a:lvl1pPr>
          </a:lstStyle>
          <a:p>
            <a:r>
              <a:rPr lang="sv-SE" smtClean="0"/>
              <a:t>Klicka här för att ändra format</a:t>
            </a:r>
            <a:endParaRPr lang="sv-SE" dirty="0"/>
          </a:p>
        </p:txBody>
      </p:sp>
      <p:sp>
        <p:nvSpPr>
          <p:cNvPr id="3" name="Platshållare för innehåll 2"/>
          <p:cNvSpPr>
            <a:spLocks noGrp="1"/>
          </p:cNvSpPr>
          <p:nvPr>
            <p:ph idx="1"/>
          </p:nvPr>
        </p:nvSpPr>
        <p:spPr>
          <a:xfrm>
            <a:off x="582231" y="1408042"/>
            <a:ext cx="6732424" cy="338482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12227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82230" y="379710"/>
            <a:ext cx="6732425" cy="857250"/>
          </a:xfrm>
        </p:spPr>
        <p:txBody>
          <a:bodyPr/>
          <a:lstStyle>
            <a:lvl1pPr>
              <a:defRPr sz="2600"/>
            </a:lvl1pPr>
          </a:lstStyle>
          <a:p>
            <a:r>
              <a:rPr lang="sv-SE" dirty="0"/>
              <a:t>Klicka här för att ändra format</a:t>
            </a:r>
          </a:p>
        </p:txBody>
      </p:sp>
      <p:sp>
        <p:nvSpPr>
          <p:cNvPr id="3" name="Platshållare för innehåll 2"/>
          <p:cNvSpPr>
            <a:spLocks noGrp="1"/>
          </p:cNvSpPr>
          <p:nvPr>
            <p:ph sz="half" idx="1"/>
          </p:nvPr>
        </p:nvSpPr>
        <p:spPr>
          <a:xfrm>
            <a:off x="582231"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072290"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58377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22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och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
            <a:ext cx="4448177" cy="514349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81844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xt och dubbel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1"/>
            <a:ext cx="4448177" cy="2497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8" name="Platshållare för innehåll 2"/>
          <p:cNvSpPr>
            <a:spLocks noGrp="1"/>
          </p:cNvSpPr>
          <p:nvPr>
            <p:ph idx="11"/>
          </p:nvPr>
        </p:nvSpPr>
        <p:spPr>
          <a:xfrm>
            <a:off x="3575050" y="2624667"/>
            <a:ext cx="4448177" cy="251883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Tree>
    <p:extLst>
      <p:ext uri="{BB962C8B-B14F-4D97-AF65-F5344CB8AC3E}">
        <p14:creationId xmlns:p14="http://schemas.microsoft.com/office/powerpoint/2010/main" val="420210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023227" cy="51435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11" name="Rubrik 1"/>
          <p:cNvSpPr>
            <a:spLocks noGrp="1"/>
          </p:cNvSpPr>
          <p:nvPr>
            <p:ph type="title"/>
          </p:nvPr>
        </p:nvSpPr>
        <p:spPr>
          <a:xfrm>
            <a:off x="582231" y="3829708"/>
            <a:ext cx="6732424" cy="400110"/>
          </a:xfrm>
          <a:solidFill>
            <a:schemeClr val="bg1">
              <a:alpha val="75000"/>
            </a:schemeClr>
          </a:solidFill>
        </p:spPr>
        <p:txBody>
          <a:bodyPr>
            <a:spAutoFit/>
          </a:bodyPr>
          <a:lstStyle>
            <a:lvl1pPr algn="l">
              <a:defRPr sz="2000" b="1"/>
            </a:lvl1pPr>
          </a:lstStyle>
          <a:p>
            <a:r>
              <a:rPr lang="sv-SE" dirty="0"/>
              <a:t>Klicka här för att ändra format</a:t>
            </a:r>
          </a:p>
        </p:txBody>
      </p:sp>
      <p:sp>
        <p:nvSpPr>
          <p:cNvPr id="12" name="Platshållare för text 3"/>
          <p:cNvSpPr>
            <a:spLocks noGrp="1"/>
          </p:cNvSpPr>
          <p:nvPr>
            <p:ph type="body" sz="half" idx="2"/>
          </p:nvPr>
        </p:nvSpPr>
        <p:spPr>
          <a:xfrm>
            <a:off x="582231" y="4233786"/>
            <a:ext cx="6732423" cy="307777"/>
          </a:xfrm>
          <a:solidFill>
            <a:schemeClr val="bg1">
              <a:alpha val="75000"/>
            </a:schemeClr>
          </a:solidFill>
        </p:spPr>
        <p:txBody>
          <a:bodyPr anchor="ct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1211560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Rektangel 3"/>
          <p:cNvSpPr/>
          <p:nvPr userDrawn="1"/>
        </p:nvSpPr>
        <p:spPr>
          <a:xfrm>
            <a:off x="0" y="0"/>
            <a:ext cx="8027988" cy="5143500"/>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 name="Bildobjekt 7" descr="boras_dots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774950" y="-2774950"/>
            <a:ext cx="1963738" cy="751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ctrTitle"/>
          </p:nvPr>
        </p:nvSpPr>
        <p:spPr>
          <a:xfrm>
            <a:off x="582231" y="2450029"/>
            <a:ext cx="6732424" cy="1102519"/>
          </a:xfrm>
        </p:spPr>
        <p:txBody>
          <a:bodyPr/>
          <a:lstStyle>
            <a:lvl1pPr algn="l">
              <a:defRPr>
                <a:solidFill>
                  <a:schemeClr val="bg1"/>
                </a:solidFill>
              </a:defRPr>
            </a:lvl1pPr>
          </a:lstStyle>
          <a:p>
            <a:r>
              <a:rPr lang="sv-SE" dirty="0"/>
              <a:t>Klicka här för att ändra format</a:t>
            </a:r>
          </a:p>
        </p:txBody>
      </p:sp>
      <p:sp>
        <p:nvSpPr>
          <p:cNvPr id="12" name="Underrubrik 2"/>
          <p:cNvSpPr>
            <a:spLocks noGrp="1"/>
          </p:cNvSpPr>
          <p:nvPr>
            <p:ph type="subTitle" idx="1"/>
          </p:nvPr>
        </p:nvSpPr>
        <p:spPr>
          <a:xfrm>
            <a:off x="582231" y="3673774"/>
            <a:ext cx="6732424" cy="131445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483667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857250"/>
          </a:xfrm>
        </p:spPr>
        <p:txBody>
          <a:bodyPr/>
          <a:lstStyle>
            <a:lvl1pPr algn="l">
              <a:defRPr sz="2600"/>
            </a:lvl1pPr>
          </a:lstStyle>
          <a:p>
            <a:r>
              <a:rPr lang="sv-SE" dirty="0"/>
              <a:t>Klicka här för att ändra format</a:t>
            </a:r>
          </a:p>
        </p:txBody>
      </p:sp>
      <p:sp>
        <p:nvSpPr>
          <p:cNvPr id="3" name="Platshållare för innehåll 2"/>
          <p:cNvSpPr>
            <a:spLocks noGrp="1"/>
          </p:cNvSpPr>
          <p:nvPr>
            <p:ph idx="1"/>
          </p:nvPr>
        </p:nvSpPr>
        <p:spPr>
          <a:xfrm>
            <a:off x="582231" y="1408042"/>
            <a:ext cx="6732424" cy="338482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27215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2231" y="2717606"/>
            <a:ext cx="6732424" cy="1021556"/>
          </a:xfrm>
        </p:spPr>
        <p:txBody>
          <a:bodyPr anchor="t"/>
          <a:lstStyle>
            <a:lvl1pPr algn="l">
              <a:defRPr sz="2600" b="1" cap="none"/>
            </a:lvl1pPr>
          </a:lstStyle>
          <a:p>
            <a:r>
              <a:rPr lang="sv-SE" dirty="0"/>
              <a:t>Klicka här för att ändra format</a:t>
            </a:r>
          </a:p>
        </p:txBody>
      </p:sp>
      <p:sp>
        <p:nvSpPr>
          <p:cNvPr id="3" name="Platshållare för text 2"/>
          <p:cNvSpPr>
            <a:spLocks noGrp="1"/>
          </p:cNvSpPr>
          <p:nvPr>
            <p:ph type="body" idx="1"/>
          </p:nvPr>
        </p:nvSpPr>
        <p:spPr>
          <a:xfrm>
            <a:off x="582231" y="1592465"/>
            <a:ext cx="6732424"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804043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82230" y="379710"/>
            <a:ext cx="6732425" cy="857250"/>
          </a:xfrm>
        </p:spPr>
        <p:txBody>
          <a:bodyPr/>
          <a:lstStyle>
            <a:lvl1pPr>
              <a:defRPr sz="2600"/>
            </a:lvl1pPr>
          </a:lstStyle>
          <a:p>
            <a:r>
              <a:rPr lang="sv-SE" dirty="0"/>
              <a:t>Klicka här för att ändra format</a:t>
            </a:r>
          </a:p>
        </p:txBody>
      </p:sp>
      <p:sp>
        <p:nvSpPr>
          <p:cNvPr id="3" name="Platshållare för innehåll 2"/>
          <p:cNvSpPr>
            <a:spLocks noGrp="1"/>
          </p:cNvSpPr>
          <p:nvPr>
            <p:ph sz="half" idx="1"/>
          </p:nvPr>
        </p:nvSpPr>
        <p:spPr>
          <a:xfrm>
            <a:off x="582231"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072290"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87412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6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2231" y="2717606"/>
            <a:ext cx="6732424" cy="1021556"/>
          </a:xfrm>
        </p:spPr>
        <p:txBody>
          <a:bodyPr anchor="t"/>
          <a:lstStyle>
            <a:lvl1pPr algn="l">
              <a:defRPr sz="2600" b="1" cap="none"/>
            </a:lvl1pPr>
          </a:lstStyle>
          <a:p>
            <a:r>
              <a:rPr lang="sv-SE" smtClean="0"/>
              <a:t>Klicka här för att ändra format</a:t>
            </a:r>
            <a:endParaRPr lang="sv-SE" dirty="0"/>
          </a:p>
        </p:txBody>
      </p:sp>
      <p:sp>
        <p:nvSpPr>
          <p:cNvPr id="3" name="Platshållare för text 2"/>
          <p:cNvSpPr>
            <a:spLocks noGrp="1"/>
          </p:cNvSpPr>
          <p:nvPr>
            <p:ph type="body" idx="1"/>
          </p:nvPr>
        </p:nvSpPr>
        <p:spPr>
          <a:xfrm>
            <a:off x="582231" y="1592465"/>
            <a:ext cx="6732424"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Tree>
    <p:extLst>
      <p:ext uri="{BB962C8B-B14F-4D97-AF65-F5344CB8AC3E}">
        <p14:creationId xmlns:p14="http://schemas.microsoft.com/office/powerpoint/2010/main" val="1697324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och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
            <a:ext cx="4448177" cy="514349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3425889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och dubbel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1"/>
            <a:ext cx="4448177" cy="2497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8" name="Platshållare för innehåll 2"/>
          <p:cNvSpPr>
            <a:spLocks noGrp="1"/>
          </p:cNvSpPr>
          <p:nvPr>
            <p:ph idx="11"/>
          </p:nvPr>
        </p:nvSpPr>
        <p:spPr>
          <a:xfrm>
            <a:off x="3575050" y="2624667"/>
            <a:ext cx="4448177" cy="251883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Tree>
    <p:extLst>
      <p:ext uri="{BB962C8B-B14F-4D97-AF65-F5344CB8AC3E}">
        <p14:creationId xmlns:p14="http://schemas.microsoft.com/office/powerpoint/2010/main" val="150684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023227" cy="51435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11" name="Rubrik 1"/>
          <p:cNvSpPr>
            <a:spLocks noGrp="1"/>
          </p:cNvSpPr>
          <p:nvPr>
            <p:ph type="title"/>
          </p:nvPr>
        </p:nvSpPr>
        <p:spPr>
          <a:xfrm>
            <a:off x="582231" y="3829708"/>
            <a:ext cx="6732424" cy="400110"/>
          </a:xfrm>
          <a:solidFill>
            <a:schemeClr val="bg1">
              <a:alpha val="75000"/>
            </a:schemeClr>
          </a:solidFill>
        </p:spPr>
        <p:txBody>
          <a:bodyPr>
            <a:spAutoFit/>
          </a:bodyPr>
          <a:lstStyle>
            <a:lvl1pPr algn="l">
              <a:defRPr sz="2000" b="1"/>
            </a:lvl1pPr>
          </a:lstStyle>
          <a:p>
            <a:r>
              <a:rPr lang="sv-SE" dirty="0"/>
              <a:t>Klicka här för att ändra format</a:t>
            </a:r>
          </a:p>
        </p:txBody>
      </p:sp>
      <p:sp>
        <p:nvSpPr>
          <p:cNvPr id="12" name="Platshållare för text 3"/>
          <p:cNvSpPr>
            <a:spLocks noGrp="1"/>
          </p:cNvSpPr>
          <p:nvPr>
            <p:ph type="body" sz="half" idx="2"/>
          </p:nvPr>
        </p:nvSpPr>
        <p:spPr>
          <a:xfrm>
            <a:off x="582231" y="4233786"/>
            <a:ext cx="6732423" cy="307777"/>
          </a:xfrm>
          <a:solidFill>
            <a:schemeClr val="bg1">
              <a:alpha val="75000"/>
            </a:schemeClr>
          </a:solidFill>
        </p:spPr>
        <p:txBody>
          <a:bodyPr anchor="ct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84195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Rektangel 3"/>
          <p:cNvSpPr/>
          <p:nvPr userDrawn="1"/>
        </p:nvSpPr>
        <p:spPr>
          <a:xfrm>
            <a:off x="0" y="0"/>
            <a:ext cx="8027988" cy="51435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 name="Bildobjekt 7" descr="boras_dots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774950" y="-2774950"/>
            <a:ext cx="1963738" cy="751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ctrTitle"/>
          </p:nvPr>
        </p:nvSpPr>
        <p:spPr>
          <a:xfrm>
            <a:off x="582231" y="2450029"/>
            <a:ext cx="6732424" cy="1102519"/>
          </a:xfrm>
        </p:spPr>
        <p:txBody>
          <a:bodyPr/>
          <a:lstStyle>
            <a:lvl1pPr algn="l">
              <a:defRPr>
                <a:solidFill>
                  <a:schemeClr val="bg1"/>
                </a:solidFill>
              </a:defRPr>
            </a:lvl1pPr>
          </a:lstStyle>
          <a:p>
            <a:r>
              <a:rPr lang="sv-SE" dirty="0"/>
              <a:t>Klicka här för att ändra format</a:t>
            </a:r>
          </a:p>
        </p:txBody>
      </p:sp>
      <p:sp>
        <p:nvSpPr>
          <p:cNvPr id="12" name="Underrubrik 2"/>
          <p:cNvSpPr>
            <a:spLocks noGrp="1"/>
          </p:cNvSpPr>
          <p:nvPr>
            <p:ph type="subTitle" idx="1"/>
          </p:nvPr>
        </p:nvSpPr>
        <p:spPr>
          <a:xfrm>
            <a:off x="582231" y="3673774"/>
            <a:ext cx="6732424" cy="131445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1085472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857250"/>
          </a:xfrm>
        </p:spPr>
        <p:txBody>
          <a:bodyPr/>
          <a:lstStyle>
            <a:lvl1pPr algn="l">
              <a:defRPr sz="2600"/>
            </a:lvl1pPr>
          </a:lstStyle>
          <a:p>
            <a:r>
              <a:rPr lang="sv-SE" dirty="0"/>
              <a:t>Klicka här för att ändra format</a:t>
            </a:r>
          </a:p>
        </p:txBody>
      </p:sp>
      <p:sp>
        <p:nvSpPr>
          <p:cNvPr id="3" name="Platshållare för innehåll 2"/>
          <p:cNvSpPr>
            <a:spLocks noGrp="1"/>
          </p:cNvSpPr>
          <p:nvPr>
            <p:ph idx="1"/>
          </p:nvPr>
        </p:nvSpPr>
        <p:spPr>
          <a:xfrm>
            <a:off x="582231" y="1408042"/>
            <a:ext cx="6732424" cy="338482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8027988" y="1401763"/>
            <a:ext cx="1116012" cy="166687"/>
          </a:xfrm>
          <a:prstGeom prst="rect">
            <a:avLst/>
          </a:prstGeom>
        </p:spPr>
        <p:txBody>
          <a:bodyPr vert="horz" lIns="91440" tIns="45720" rIns="91440" bIns="45720" rtlCol="0" anchor="ctr"/>
          <a:lstStyle>
            <a:lvl1pPr algn="ctr" fontAlgn="auto">
              <a:spcBef>
                <a:spcPts val="0"/>
              </a:spcBef>
              <a:spcAft>
                <a:spcPts val="0"/>
              </a:spcAft>
              <a:defRPr sz="800" smtClean="0">
                <a:solidFill>
                  <a:srgbClr val="FFFFFF"/>
                </a:solidFill>
                <a:latin typeface="Arial"/>
                <a:ea typeface="+mn-ea"/>
                <a:cs typeface="Arial"/>
              </a:defRPr>
            </a:lvl1pPr>
          </a:lstStyle>
          <a:p>
            <a:pPr>
              <a:defRPr/>
            </a:pPr>
            <a:fld id="{042E73C4-3DFE-2E4E-B32F-D0A7DBA74E6C}" type="datetime3">
              <a:rPr lang="sv-SE"/>
              <a:pPr>
                <a:defRPr/>
              </a:pPr>
              <a:t>21-03-24</a:t>
            </a:fld>
            <a:endParaRPr lang="sv-SE" dirty="0"/>
          </a:p>
        </p:txBody>
      </p:sp>
      <p:sp>
        <p:nvSpPr>
          <p:cNvPr id="5" name="Platshållare för sidfot 4"/>
          <p:cNvSpPr>
            <a:spLocks noGrp="1"/>
          </p:cNvSpPr>
          <p:nvPr>
            <p:ph type="ftr" sz="quarter" idx="11"/>
          </p:nvPr>
        </p:nvSpPr>
        <p:spPr>
          <a:xfrm>
            <a:off x="8027988" y="4008438"/>
            <a:ext cx="1116012" cy="590550"/>
          </a:xfrm>
          <a:prstGeom prst="rect">
            <a:avLst/>
          </a:prstGeom>
        </p:spPr>
        <p:txBody>
          <a:bodyPr vert="horz" lIns="91440" tIns="45720" rIns="91440" bIns="45720" rtlCol="0" anchor="b"/>
          <a:lstStyle>
            <a:lvl1pPr algn="ctr" fontAlgn="auto">
              <a:spcBef>
                <a:spcPts val="0"/>
              </a:spcBef>
              <a:spcAft>
                <a:spcPts val="0"/>
              </a:spcAft>
              <a:defRPr sz="1000" i="1" smtClean="0">
                <a:solidFill>
                  <a:srgbClr val="FFFFFF"/>
                </a:solidFill>
                <a:latin typeface="Arial"/>
                <a:ea typeface="+mn-ea"/>
                <a:cs typeface="Arial"/>
              </a:defRPr>
            </a:lvl1pPr>
          </a:lstStyle>
          <a:p>
            <a:pPr>
              <a:defRPr/>
            </a:pPr>
            <a:r>
              <a:rPr lang="sv-SE"/>
              <a:t>Stadskansliet</a:t>
            </a:r>
            <a:endParaRPr lang="sv-SE" dirty="0"/>
          </a:p>
        </p:txBody>
      </p:sp>
      <p:sp>
        <p:nvSpPr>
          <p:cNvPr id="6" name="Platshållare för bildnummer 5"/>
          <p:cNvSpPr>
            <a:spLocks noGrp="1"/>
          </p:cNvSpPr>
          <p:nvPr>
            <p:ph type="sldNum" sz="quarter" idx="12"/>
          </p:nvPr>
        </p:nvSpPr>
        <p:spPr>
          <a:xfrm>
            <a:off x="8027988" y="4602163"/>
            <a:ext cx="1116012" cy="274637"/>
          </a:xfrm>
          <a:prstGeom prst="rect">
            <a:avLst/>
          </a:prstGeom>
        </p:spPr>
        <p:txBody>
          <a:bodyPr vert="horz" lIns="91440" tIns="45720" rIns="91440" bIns="45720" rtlCol="0" anchor="ctr"/>
          <a:lstStyle>
            <a:lvl1pPr algn="ctr" fontAlgn="auto">
              <a:spcBef>
                <a:spcPts val="0"/>
              </a:spcBef>
              <a:spcAft>
                <a:spcPts val="0"/>
              </a:spcAft>
              <a:defRPr sz="1000" dirty="0" smtClean="0">
                <a:solidFill>
                  <a:srgbClr val="FFFFFF"/>
                </a:solidFill>
                <a:latin typeface="Arial"/>
                <a:ea typeface="+mn-ea"/>
                <a:cs typeface="Arial"/>
              </a:defRPr>
            </a:lvl1pPr>
          </a:lstStyle>
          <a:p>
            <a:pPr>
              <a:defRPr/>
            </a:pPr>
            <a:r>
              <a:rPr lang="sv-SE"/>
              <a:t>#</a:t>
            </a:r>
            <a:fld id="{BFC734B1-F3F5-F144-BE93-598844863F33}" type="slidenum">
              <a:rPr lang="sv-SE"/>
              <a:pPr>
                <a:defRPr/>
              </a:pPr>
              <a:t>‹#›</a:t>
            </a:fld>
            <a:endParaRPr lang="sv-SE"/>
          </a:p>
        </p:txBody>
      </p:sp>
    </p:spTree>
    <p:extLst>
      <p:ext uri="{BB962C8B-B14F-4D97-AF65-F5344CB8AC3E}">
        <p14:creationId xmlns:p14="http://schemas.microsoft.com/office/powerpoint/2010/main" val="1596345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82231" y="2717606"/>
            <a:ext cx="6732424" cy="1021556"/>
          </a:xfrm>
        </p:spPr>
        <p:txBody>
          <a:bodyPr anchor="t"/>
          <a:lstStyle>
            <a:lvl1pPr algn="l">
              <a:defRPr sz="2600" b="1" cap="none"/>
            </a:lvl1pPr>
          </a:lstStyle>
          <a:p>
            <a:r>
              <a:rPr lang="sv-SE" dirty="0"/>
              <a:t>Klicka här för att ändra format</a:t>
            </a:r>
          </a:p>
        </p:txBody>
      </p:sp>
      <p:sp>
        <p:nvSpPr>
          <p:cNvPr id="3" name="Platshållare för text 2"/>
          <p:cNvSpPr>
            <a:spLocks noGrp="1"/>
          </p:cNvSpPr>
          <p:nvPr>
            <p:ph type="body" idx="1"/>
          </p:nvPr>
        </p:nvSpPr>
        <p:spPr>
          <a:xfrm>
            <a:off x="582231" y="1592465"/>
            <a:ext cx="6732424" cy="1125140"/>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798933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82230" y="379710"/>
            <a:ext cx="6732425" cy="857250"/>
          </a:xfrm>
        </p:spPr>
        <p:txBody>
          <a:bodyPr/>
          <a:lstStyle>
            <a:lvl1pPr>
              <a:defRPr sz="2600"/>
            </a:lvl1pPr>
          </a:lstStyle>
          <a:p>
            <a:r>
              <a:rPr lang="sv-SE" dirty="0"/>
              <a:t>Klicka här för att ändra format</a:t>
            </a:r>
          </a:p>
        </p:txBody>
      </p:sp>
      <p:sp>
        <p:nvSpPr>
          <p:cNvPr id="3" name="Platshållare för innehåll 2"/>
          <p:cNvSpPr>
            <a:spLocks noGrp="1"/>
          </p:cNvSpPr>
          <p:nvPr>
            <p:ph sz="half" idx="1"/>
          </p:nvPr>
        </p:nvSpPr>
        <p:spPr>
          <a:xfrm>
            <a:off x="582231"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072290"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56400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637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ext och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2"/>
            <a:ext cx="4448177" cy="514349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1776633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Text och dubbel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575050" y="1"/>
            <a:ext cx="4448177" cy="2497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8" name="Platshållare för innehåll 2"/>
          <p:cNvSpPr>
            <a:spLocks noGrp="1"/>
          </p:cNvSpPr>
          <p:nvPr>
            <p:ph idx="11"/>
          </p:nvPr>
        </p:nvSpPr>
        <p:spPr>
          <a:xfrm>
            <a:off x="3575050" y="2624667"/>
            <a:ext cx="4448177" cy="251883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sv-SE" dirty="0"/>
          </a:p>
        </p:txBody>
      </p:sp>
    </p:spTree>
    <p:extLst>
      <p:ext uri="{BB962C8B-B14F-4D97-AF65-F5344CB8AC3E}">
        <p14:creationId xmlns:p14="http://schemas.microsoft.com/office/powerpoint/2010/main" val="61016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82230" y="379710"/>
            <a:ext cx="6732425" cy="857250"/>
          </a:xfrm>
        </p:spPr>
        <p:txBody>
          <a:bodyPr/>
          <a:lstStyle>
            <a:lvl1pPr>
              <a:defRPr sz="2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582231"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072290" y="1408042"/>
            <a:ext cx="3242365" cy="3393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367430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023227" cy="51435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11" name="Rubrik 1"/>
          <p:cNvSpPr>
            <a:spLocks noGrp="1"/>
          </p:cNvSpPr>
          <p:nvPr>
            <p:ph type="title"/>
          </p:nvPr>
        </p:nvSpPr>
        <p:spPr>
          <a:xfrm>
            <a:off x="582231" y="3829708"/>
            <a:ext cx="6732424" cy="400110"/>
          </a:xfrm>
          <a:solidFill>
            <a:schemeClr val="bg1">
              <a:alpha val="75000"/>
            </a:schemeClr>
          </a:solidFill>
        </p:spPr>
        <p:txBody>
          <a:bodyPr>
            <a:spAutoFit/>
          </a:bodyPr>
          <a:lstStyle>
            <a:lvl1pPr algn="l">
              <a:defRPr sz="2000" b="1"/>
            </a:lvl1pPr>
          </a:lstStyle>
          <a:p>
            <a:r>
              <a:rPr lang="sv-SE" dirty="0"/>
              <a:t>Klicka här för att ändra format</a:t>
            </a:r>
          </a:p>
        </p:txBody>
      </p:sp>
      <p:sp>
        <p:nvSpPr>
          <p:cNvPr id="12" name="Platshållare för text 3"/>
          <p:cNvSpPr>
            <a:spLocks noGrp="1"/>
          </p:cNvSpPr>
          <p:nvPr>
            <p:ph type="body" sz="half" idx="2"/>
          </p:nvPr>
        </p:nvSpPr>
        <p:spPr>
          <a:xfrm>
            <a:off x="582231" y="4233786"/>
            <a:ext cx="6732423" cy="307777"/>
          </a:xfrm>
          <a:solidFill>
            <a:schemeClr val="bg1">
              <a:alpha val="75000"/>
            </a:schemeClr>
          </a:solidFill>
        </p:spPr>
        <p:txBody>
          <a:bodyPr anchor="ct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51233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38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ext och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
            <a:ext cx="4448177" cy="514349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Tree>
    <p:extLst>
      <p:ext uri="{BB962C8B-B14F-4D97-AF65-F5344CB8AC3E}">
        <p14:creationId xmlns:p14="http://schemas.microsoft.com/office/powerpoint/2010/main" val="112243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Text och dubbel halvbild">
    <p:spTree>
      <p:nvGrpSpPr>
        <p:cNvPr id="1" name=""/>
        <p:cNvGrpSpPr/>
        <p:nvPr/>
      </p:nvGrpSpPr>
      <p:grpSpPr>
        <a:xfrm>
          <a:off x="0" y="0"/>
          <a:ext cx="0" cy="0"/>
          <a:chOff x="0" y="0"/>
          <a:chExt cx="0" cy="0"/>
        </a:xfrm>
      </p:grpSpPr>
      <p:sp>
        <p:nvSpPr>
          <p:cNvPr id="2" name="Rubrik 1"/>
          <p:cNvSpPr>
            <a:spLocks noGrp="1"/>
          </p:cNvSpPr>
          <p:nvPr>
            <p:ph type="title"/>
          </p:nvPr>
        </p:nvSpPr>
        <p:spPr>
          <a:xfrm>
            <a:off x="582231" y="442541"/>
            <a:ext cx="2883283" cy="720279"/>
          </a:xfrm>
        </p:spPr>
        <p:txBody>
          <a:bodyPr/>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1"/>
            <a:ext cx="4448177" cy="249766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p:txBody>
      </p:sp>
      <p:sp>
        <p:nvSpPr>
          <p:cNvPr id="4" name="Platshållare för text 3"/>
          <p:cNvSpPr>
            <a:spLocks noGrp="1"/>
          </p:cNvSpPr>
          <p:nvPr>
            <p:ph type="body" sz="half" idx="2"/>
          </p:nvPr>
        </p:nvSpPr>
        <p:spPr>
          <a:xfrm>
            <a:off x="582231" y="1235287"/>
            <a:ext cx="2883283" cy="35664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8" name="Platshållare för innehåll 2"/>
          <p:cNvSpPr>
            <a:spLocks noGrp="1"/>
          </p:cNvSpPr>
          <p:nvPr>
            <p:ph idx="11"/>
          </p:nvPr>
        </p:nvSpPr>
        <p:spPr>
          <a:xfrm>
            <a:off x="3575050" y="2624667"/>
            <a:ext cx="4448177" cy="251883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p:txBody>
      </p:sp>
    </p:spTree>
    <p:extLst>
      <p:ext uri="{BB962C8B-B14F-4D97-AF65-F5344CB8AC3E}">
        <p14:creationId xmlns:p14="http://schemas.microsoft.com/office/powerpoint/2010/main" val="2804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023227" cy="51435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dirty="0"/>
          </a:p>
        </p:txBody>
      </p:sp>
      <p:sp>
        <p:nvSpPr>
          <p:cNvPr id="8" name="Rubrik 1"/>
          <p:cNvSpPr>
            <a:spLocks noGrp="1"/>
          </p:cNvSpPr>
          <p:nvPr>
            <p:ph type="title"/>
          </p:nvPr>
        </p:nvSpPr>
        <p:spPr>
          <a:xfrm>
            <a:off x="582231" y="3829708"/>
            <a:ext cx="6732424" cy="400110"/>
          </a:xfrm>
          <a:solidFill>
            <a:schemeClr val="bg1">
              <a:alpha val="75000"/>
            </a:schemeClr>
          </a:solidFill>
        </p:spPr>
        <p:txBody>
          <a:bodyPr>
            <a:spAutoFit/>
          </a:bodyPr>
          <a:lstStyle>
            <a:lvl1pPr algn="l">
              <a:defRPr sz="2000" b="1"/>
            </a:lvl1pPr>
          </a:lstStyle>
          <a:p>
            <a:r>
              <a:rPr lang="sv-SE" smtClean="0"/>
              <a:t>Klicka här för att ändra format</a:t>
            </a:r>
            <a:endParaRPr lang="sv-SE" dirty="0"/>
          </a:p>
        </p:txBody>
      </p:sp>
      <p:sp>
        <p:nvSpPr>
          <p:cNvPr id="9" name="Platshållare för text 3"/>
          <p:cNvSpPr>
            <a:spLocks noGrp="1"/>
          </p:cNvSpPr>
          <p:nvPr>
            <p:ph type="body" sz="half" idx="2"/>
          </p:nvPr>
        </p:nvSpPr>
        <p:spPr>
          <a:xfrm>
            <a:off x="582231" y="4233786"/>
            <a:ext cx="6732423" cy="307777"/>
          </a:xfrm>
          <a:solidFill>
            <a:schemeClr val="bg1">
              <a:alpha val="75000"/>
            </a:schemeClr>
          </a:solidFill>
        </p:spPr>
        <p:txBody>
          <a:bodyPr anchor="ct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Tree>
    <p:extLst>
      <p:ext uri="{BB962C8B-B14F-4D97-AF65-F5344CB8AC3E}">
        <p14:creationId xmlns:p14="http://schemas.microsoft.com/office/powerpoint/2010/main" val="221301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4" name="Rektangel 3"/>
          <p:cNvSpPr/>
          <p:nvPr userDrawn="1"/>
        </p:nvSpPr>
        <p:spPr>
          <a:xfrm>
            <a:off x="0" y="0"/>
            <a:ext cx="8027988" cy="5143500"/>
          </a:xfrm>
          <a:prstGeom prst="rect">
            <a:avLst/>
          </a:prstGeom>
          <a:solidFill>
            <a:schemeClr val="accent3"/>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 name="Bildobjekt 7" descr="boras_dots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774950" y="-2774950"/>
            <a:ext cx="1963738" cy="751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ctrTitle"/>
          </p:nvPr>
        </p:nvSpPr>
        <p:spPr>
          <a:xfrm>
            <a:off x="582231" y="2450029"/>
            <a:ext cx="6732424" cy="1102519"/>
          </a:xfrm>
        </p:spPr>
        <p:txBody>
          <a:bodyPr/>
          <a:lstStyle>
            <a:lvl1pPr algn="l">
              <a:defRPr>
                <a:solidFill>
                  <a:schemeClr val="bg1"/>
                </a:solidFill>
              </a:defRPr>
            </a:lvl1pPr>
          </a:lstStyle>
          <a:p>
            <a:r>
              <a:rPr lang="sv-SE" dirty="0"/>
              <a:t>Klicka här för att ändra format</a:t>
            </a:r>
          </a:p>
        </p:txBody>
      </p:sp>
      <p:sp>
        <p:nvSpPr>
          <p:cNvPr id="12" name="Underrubrik 2"/>
          <p:cNvSpPr>
            <a:spLocks noGrp="1"/>
          </p:cNvSpPr>
          <p:nvPr>
            <p:ph type="subTitle" idx="1"/>
          </p:nvPr>
        </p:nvSpPr>
        <p:spPr>
          <a:xfrm>
            <a:off x="582231" y="3673774"/>
            <a:ext cx="6732424" cy="1314451"/>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00535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6375"/>
            <a:ext cx="6858000" cy="857250"/>
          </a:xfrm>
          <a:prstGeom prst="rect">
            <a:avLst/>
          </a:prstGeom>
        </p:spPr>
        <p:txBody>
          <a:bodyPr vert="horz" lIns="91440" tIns="45720" rIns="91440" bIns="45720" rtlCol="0" anchor="b">
            <a:noAutofit/>
          </a:bodyPr>
          <a:lstStyle/>
          <a:p>
            <a:r>
              <a:rPr lang="sv-SE" dirty="0"/>
              <a:t>Klicka här för att ändra format</a:t>
            </a:r>
          </a:p>
        </p:txBody>
      </p:sp>
      <p:sp>
        <p:nvSpPr>
          <p:cNvPr id="1027" name="Platshållare för text 2"/>
          <p:cNvSpPr>
            <a:spLocks noGrp="1"/>
          </p:cNvSpPr>
          <p:nvPr>
            <p:ph type="body" idx="1"/>
          </p:nvPr>
        </p:nvSpPr>
        <p:spPr bwMode="auto">
          <a:xfrm>
            <a:off x="457200" y="1200150"/>
            <a:ext cx="68580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p:cNvSpPr/>
          <p:nvPr userDrawn="1"/>
        </p:nvSpPr>
        <p:spPr>
          <a:xfrm>
            <a:off x="8023225" y="0"/>
            <a:ext cx="1120775" cy="5143500"/>
          </a:xfrm>
          <a:prstGeom prst="rect">
            <a:avLst/>
          </a:prstGeom>
          <a:solidFill>
            <a:srgbClr val="00AF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1029" name="Bildobjekt 8" descr="BorasStad-vit-neg-2rad.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69288" y="234950"/>
            <a:ext cx="6508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Platshållare för datum 3"/>
          <p:cNvSpPr>
            <a:spLocks noGrp="1"/>
          </p:cNvSpPr>
          <p:nvPr>
            <p:ph type="dt" sz="half" idx="2"/>
          </p:nvPr>
        </p:nvSpPr>
        <p:spPr>
          <a:xfrm>
            <a:off x="457200" y="4767263"/>
            <a:ext cx="1304925" cy="274637"/>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tint val="75000"/>
                  </a:schemeClr>
                </a:solidFill>
                <a:latin typeface="Arial"/>
                <a:ea typeface="+mn-ea"/>
                <a:cs typeface="Arial"/>
              </a:defRPr>
            </a:lvl1pPr>
          </a:lstStyle>
          <a:p>
            <a:pPr>
              <a:defRPr/>
            </a:pPr>
            <a:fld id="{27A1C49C-73E1-CB44-8317-822CD465ECBD}" type="datetime3">
              <a:rPr lang="sv-SE"/>
              <a:pPr>
                <a:defRPr/>
              </a:pPr>
              <a:t>21-03-24</a:t>
            </a:fld>
            <a:endParaRPr lang="sv-SE" dirty="0"/>
          </a:p>
        </p:txBody>
      </p:sp>
      <p:sp>
        <p:nvSpPr>
          <p:cNvPr id="17" name="Platshållare för sidfot 4"/>
          <p:cNvSpPr>
            <a:spLocks noGrp="1"/>
          </p:cNvSpPr>
          <p:nvPr>
            <p:ph type="ftr" sz="quarter" idx="3"/>
          </p:nvPr>
        </p:nvSpPr>
        <p:spPr>
          <a:xfrm>
            <a:off x="3124200" y="4767263"/>
            <a:ext cx="1770063" cy="274637"/>
          </a:xfrm>
          <a:prstGeom prst="rect">
            <a:avLst/>
          </a:prstGeom>
        </p:spPr>
        <p:txBody>
          <a:bodyPr vert="horz" lIns="91440" tIns="45720" rIns="91440" bIns="45720" rtlCol="0" anchor="ctr"/>
          <a:lstStyle>
            <a:lvl1pPr algn="ctr" fontAlgn="auto">
              <a:spcBef>
                <a:spcPts val="0"/>
              </a:spcBef>
              <a:spcAft>
                <a:spcPts val="0"/>
              </a:spcAft>
              <a:defRPr sz="1000" i="1" smtClean="0">
                <a:solidFill>
                  <a:schemeClr val="tx1">
                    <a:tint val="75000"/>
                  </a:schemeClr>
                </a:solidFill>
                <a:latin typeface="Arial"/>
                <a:ea typeface="+mn-ea"/>
                <a:cs typeface="Arial"/>
              </a:defRPr>
            </a:lvl1pPr>
          </a:lstStyle>
          <a:p>
            <a:pPr>
              <a:defRPr/>
            </a:pPr>
            <a:r>
              <a:rPr lang="sv-SE"/>
              <a:t>Stadskansliet</a:t>
            </a:r>
            <a:endParaRPr lang="sv-SE" dirty="0"/>
          </a:p>
        </p:txBody>
      </p:sp>
      <p:sp>
        <p:nvSpPr>
          <p:cNvPr id="18" name="Platshållare för bildnummer 5"/>
          <p:cNvSpPr>
            <a:spLocks noGrp="1"/>
          </p:cNvSpPr>
          <p:nvPr>
            <p:ph type="sldNum" sz="quarter" idx="4"/>
          </p:nvPr>
        </p:nvSpPr>
        <p:spPr>
          <a:xfrm>
            <a:off x="6553200" y="4767263"/>
            <a:ext cx="1304925"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Arial"/>
                <a:ea typeface="+mn-ea"/>
                <a:cs typeface="Arial"/>
              </a:defRPr>
            </a:lvl1pPr>
          </a:lstStyle>
          <a:p>
            <a:pPr>
              <a:defRPr/>
            </a:pPr>
            <a:fld id="{284DAFF2-5FBF-D943-96F0-D61E275FEBB0}"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p:txStyles>
    <p:titleStyle>
      <a:lvl1pPr algn="l" defTabSz="457200" rtl="0" eaLnBrk="1" fontAlgn="base" hangingPunct="1">
        <a:spcBef>
          <a:spcPct val="0"/>
        </a:spcBef>
        <a:spcAft>
          <a:spcPct val="0"/>
        </a:spcAft>
        <a:defRPr sz="3200" b="1" kern="1200" spc="-5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tx1"/>
          </a:solidFill>
          <a:latin typeface="Arial" charset="0"/>
          <a:ea typeface="ＭＳ Ｐゴシック" charset="0"/>
        </a:defRPr>
      </a:lvl2pPr>
      <a:lvl3pPr algn="l" defTabSz="457200" rtl="0" eaLnBrk="1" fontAlgn="base" hangingPunct="1">
        <a:spcBef>
          <a:spcPct val="0"/>
        </a:spcBef>
        <a:spcAft>
          <a:spcPct val="0"/>
        </a:spcAft>
        <a:defRPr sz="3200" b="1">
          <a:solidFill>
            <a:schemeClr val="tx1"/>
          </a:solidFill>
          <a:latin typeface="Arial" charset="0"/>
          <a:ea typeface="ＭＳ Ｐゴシック" charset="0"/>
        </a:defRPr>
      </a:lvl3pPr>
      <a:lvl4pPr algn="l" defTabSz="457200" rtl="0" eaLnBrk="1" fontAlgn="base" hangingPunct="1">
        <a:spcBef>
          <a:spcPct val="0"/>
        </a:spcBef>
        <a:spcAft>
          <a:spcPct val="0"/>
        </a:spcAft>
        <a:defRPr sz="3200" b="1">
          <a:solidFill>
            <a:schemeClr val="tx1"/>
          </a:solidFill>
          <a:latin typeface="Arial" charset="0"/>
          <a:ea typeface="ＭＳ Ｐゴシック" charset="0"/>
        </a:defRPr>
      </a:lvl4pPr>
      <a:lvl5pPr algn="l"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6375"/>
            <a:ext cx="6858000" cy="857250"/>
          </a:xfrm>
          <a:prstGeom prst="rect">
            <a:avLst/>
          </a:prstGeom>
        </p:spPr>
        <p:txBody>
          <a:bodyPr vert="horz" lIns="91440" tIns="45720" rIns="91440" bIns="45720" rtlCol="0" anchor="b">
            <a:noAutofit/>
          </a:bodyPr>
          <a:lstStyle/>
          <a:p>
            <a:r>
              <a:rPr lang="sv-SE" dirty="0"/>
              <a:t>Klicka här för att ändra format</a:t>
            </a:r>
          </a:p>
        </p:txBody>
      </p:sp>
      <p:sp>
        <p:nvSpPr>
          <p:cNvPr id="2051" name="Platshållare för text 2"/>
          <p:cNvSpPr>
            <a:spLocks noGrp="1"/>
          </p:cNvSpPr>
          <p:nvPr>
            <p:ph type="body" idx="1"/>
          </p:nvPr>
        </p:nvSpPr>
        <p:spPr bwMode="auto">
          <a:xfrm>
            <a:off x="457200" y="1200150"/>
            <a:ext cx="68580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p:cNvSpPr/>
          <p:nvPr userDrawn="1"/>
        </p:nvSpPr>
        <p:spPr>
          <a:xfrm>
            <a:off x="8023225" y="0"/>
            <a:ext cx="1120775"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2053" name="Bildobjekt 8" descr="BorasStad-vit-neg-2rad.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69288" y="234950"/>
            <a:ext cx="6508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hf hdr="0"/>
  <p:txStyles>
    <p:titleStyle>
      <a:lvl1pPr algn="l" defTabSz="457200" rtl="0" fontAlgn="base">
        <a:spcBef>
          <a:spcPct val="0"/>
        </a:spcBef>
        <a:spcAft>
          <a:spcPct val="0"/>
        </a:spcAft>
        <a:defRPr sz="3200" b="1" kern="1200" spc="-50">
          <a:solidFill>
            <a:schemeClr val="tx1"/>
          </a:solidFill>
          <a:latin typeface="Arial"/>
          <a:ea typeface="ＭＳ Ｐゴシック" charset="0"/>
          <a:cs typeface="Arial"/>
        </a:defRPr>
      </a:lvl1pPr>
      <a:lvl2pPr algn="l" defTabSz="457200" rtl="0" fontAlgn="base">
        <a:spcBef>
          <a:spcPct val="0"/>
        </a:spcBef>
        <a:spcAft>
          <a:spcPct val="0"/>
        </a:spcAft>
        <a:defRPr sz="3200" b="1">
          <a:solidFill>
            <a:schemeClr val="tx1"/>
          </a:solidFill>
          <a:latin typeface="Arial" charset="0"/>
          <a:ea typeface="ＭＳ Ｐゴシック" charset="0"/>
        </a:defRPr>
      </a:lvl2pPr>
      <a:lvl3pPr algn="l" defTabSz="457200" rtl="0" fontAlgn="base">
        <a:spcBef>
          <a:spcPct val="0"/>
        </a:spcBef>
        <a:spcAft>
          <a:spcPct val="0"/>
        </a:spcAft>
        <a:defRPr sz="3200" b="1">
          <a:solidFill>
            <a:schemeClr val="tx1"/>
          </a:solidFill>
          <a:latin typeface="Arial" charset="0"/>
          <a:ea typeface="ＭＳ Ｐゴシック" charset="0"/>
        </a:defRPr>
      </a:lvl3pPr>
      <a:lvl4pPr algn="l" defTabSz="457200" rtl="0" fontAlgn="base">
        <a:spcBef>
          <a:spcPct val="0"/>
        </a:spcBef>
        <a:spcAft>
          <a:spcPct val="0"/>
        </a:spcAft>
        <a:defRPr sz="3200" b="1">
          <a:solidFill>
            <a:schemeClr val="tx1"/>
          </a:solidFill>
          <a:latin typeface="Arial" charset="0"/>
          <a:ea typeface="ＭＳ Ｐゴシック" charset="0"/>
        </a:defRPr>
      </a:lvl4pPr>
      <a:lvl5pPr algn="l" defTabSz="457200" rtl="0" fontAlgn="base">
        <a:spcBef>
          <a:spcPct val="0"/>
        </a:spcBef>
        <a:spcAft>
          <a:spcPct val="0"/>
        </a:spcAft>
        <a:defRPr sz="3200" b="1">
          <a:solidFill>
            <a:schemeClr val="tx1"/>
          </a:solidFill>
          <a:latin typeface="Arial" charset="0"/>
          <a:ea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fontAlgn="base">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6375"/>
            <a:ext cx="6858000" cy="857250"/>
          </a:xfrm>
          <a:prstGeom prst="rect">
            <a:avLst/>
          </a:prstGeom>
        </p:spPr>
        <p:txBody>
          <a:bodyPr vert="horz" lIns="91440" tIns="45720" rIns="91440" bIns="45720" rtlCol="0" anchor="b">
            <a:noAutofit/>
          </a:bodyPr>
          <a:lstStyle/>
          <a:p>
            <a:r>
              <a:rPr lang="sv-SE" dirty="0"/>
              <a:t>Klicka här för att ändra format</a:t>
            </a:r>
          </a:p>
        </p:txBody>
      </p:sp>
      <p:sp>
        <p:nvSpPr>
          <p:cNvPr id="3075" name="Platshållare för text 2"/>
          <p:cNvSpPr>
            <a:spLocks noGrp="1"/>
          </p:cNvSpPr>
          <p:nvPr>
            <p:ph type="body" idx="1"/>
          </p:nvPr>
        </p:nvSpPr>
        <p:spPr bwMode="auto">
          <a:xfrm>
            <a:off x="457200" y="1200150"/>
            <a:ext cx="68580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p:cNvSpPr/>
          <p:nvPr userDrawn="1"/>
        </p:nvSpPr>
        <p:spPr>
          <a:xfrm>
            <a:off x="8023225" y="0"/>
            <a:ext cx="1120775"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3077" name="Bildobjekt 8" descr="BorasStad-vit-neg-2rad.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69288" y="234950"/>
            <a:ext cx="6508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p:txStyles>
    <p:titleStyle>
      <a:lvl1pPr algn="l" defTabSz="457200" rtl="0" fontAlgn="base">
        <a:spcBef>
          <a:spcPct val="0"/>
        </a:spcBef>
        <a:spcAft>
          <a:spcPct val="0"/>
        </a:spcAft>
        <a:defRPr sz="3200" b="1" kern="1200" spc="-50">
          <a:solidFill>
            <a:schemeClr val="tx1"/>
          </a:solidFill>
          <a:latin typeface="Arial"/>
          <a:ea typeface="ＭＳ Ｐゴシック" charset="0"/>
          <a:cs typeface="Arial"/>
        </a:defRPr>
      </a:lvl1pPr>
      <a:lvl2pPr algn="l" defTabSz="457200" rtl="0" fontAlgn="base">
        <a:spcBef>
          <a:spcPct val="0"/>
        </a:spcBef>
        <a:spcAft>
          <a:spcPct val="0"/>
        </a:spcAft>
        <a:defRPr sz="3200" b="1">
          <a:solidFill>
            <a:schemeClr val="tx1"/>
          </a:solidFill>
          <a:latin typeface="Arial" charset="0"/>
          <a:ea typeface="ＭＳ Ｐゴシック" charset="0"/>
        </a:defRPr>
      </a:lvl2pPr>
      <a:lvl3pPr algn="l" defTabSz="457200" rtl="0" fontAlgn="base">
        <a:spcBef>
          <a:spcPct val="0"/>
        </a:spcBef>
        <a:spcAft>
          <a:spcPct val="0"/>
        </a:spcAft>
        <a:defRPr sz="3200" b="1">
          <a:solidFill>
            <a:schemeClr val="tx1"/>
          </a:solidFill>
          <a:latin typeface="Arial" charset="0"/>
          <a:ea typeface="ＭＳ Ｐゴシック" charset="0"/>
        </a:defRPr>
      </a:lvl3pPr>
      <a:lvl4pPr algn="l" defTabSz="457200" rtl="0" fontAlgn="base">
        <a:spcBef>
          <a:spcPct val="0"/>
        </a:spcBef>
        <a:spcAft>
          <a:spcPct val="0"/>
        </a:spcAft>
        <a:defRPr sz="3200" b="1">
          <a:solidFill>
            <a:schemeClr val="tx1"/>
          </a:solidFill>
          <a:latin typeface="Arial" charset="0"/>
          <a:ea typeface="ＭＳ Ｐゴシック" charset="0"/>
        </a:defRPr>
      </a:lvl4pPr>
      <a:lvl5pPr algn="l" defTabSz="457200" rtl="0" fontAlgn="base">
        <a:spcBef>
          <a:spcPct val="0"/>
        </a:spcBef>
        <a:spcAft>
          <a:spcPct val="0"/>
        </a:spcAft>
        <a:defRPr sz="3200" b="1">
          <a:solidFill>
            <a:schemeClr val="tx1"/>
          </a:solidFill>
          <a:latin typeface="Arial" charset="0"/>
          <a:ea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fontAlgn="base">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6375"/>
            <a:ext cx="6858000" cy="857250"/>
          </a:xfrm>
          <a:prstGeom prst="rect">
            <a:avLst/>
          </a:prstGeom>
        </p:spPr>
        <p:txBody>
          <a:bodyPr vert="horz" lIns="91440" tIns="45720" rIns="91440" bIns="45720" rtlCol="0" anchor="b">
            <a:noAutofit/>
          </a:bodyPr>
          <a:lstStyle/>
          <a:p>
            <a:r>
              <a:rPr lang="sv-SE" dirty="0"/>
              <a:t>Klicka här för att ändra format</a:t>
            </a:r>
          </a:p>
        </p:txBody>
      </p:sp>
      <p:sp>
        <p:nvSpPr>
          <p:cNvPr id="4099" name="Platshållare för text 2"/>
          <p:cNvSpPr>
            <a:spLocks noGrp="1"/>
          </p:cNvSpPr>
          <p:nvPr>
            <p:ph type="body" idx="1"/>
          </p:nvPr>
        </p:nvSpPr>
        <p:spPr bwMode="auto">
          <a:xfrm>
            <a:off x="457200" y="1200150"/>
            <a:ext cx="68580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p:cNvSpPr/>
          <p:nvPr userDrawn="1"/>
        </p:nvSpPr>
        <p:spPr>
          <a:xfrm>
            <a:off x="8023225" y="0"/>
            <a:ext cx="1120775"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4101" name="Bildobjekt 8" descr="BorasStad-vit-neg-2rad.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69288" y="234950"/>
            <a:ext cx="6508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p:txStyles>
    <p:titleStyle>
      <a:lvl1pPr algn="l" defTabSz="457200" rtl="0" fontAlgn="base">
        <a:spcBef>
          <a:spcPct val="0"/>
        </a:spcBef>
        <a:spcAft>
          <a:spcPct val="0"/>
        </a:spcAft>
        <a:defRPr sz="3200" b="1" kern="1200" spc="-50">
          <a:solidFill>
            <a:schemeClr val="tx1"/>
          </a:solidFill>
          <a:latin typeface="Arial"/>
          <a:ea typeface="ＭＳ Ｐゴシック" charset="0"/>
          <a:cs typeface="Arial"/>
        </a:defRPr>
      </a:lvl1pPr>
      <a:lvl2pPr algn="l" defTabSz="457200" rtl="0" fontAlgn="base">
        <a:spcBef>
          <a:spcPct val="0"/>
        </a:spcBef>
        <a:spcAft>
          <a:spcPct val="0"/>
        </a:spcAft>
        <a:defRPr sz="3200" b="1">
          <a:solidFill>
            <a:schemeClr val="tx1"/>
          </a:solidFill>
          <a:latin typeface="Arial" charset="0"/>
          <a:ea typeface="ＭＳ Ｐゴシック" charset="0"/>
        </a:defRPr>
      </a:lvl2pPr>
      <a:lvl3pPr algn="l" defTabSz="457200" rtl="0" fontAlgn="base">
        <a:spcBef>
          <a:spcPct val="0"/>
        </a:spcBef>
        <a:spcAft>
          <a:spcPct val="0"/>
        </a:spcAft>
        <a:defRPr sz="3200" b="1">
          <a:solidFill>
            <a:schemeClr val="tx1"/>
          </a:solidFill>
          <a:latin typeface="Arial" charset="0"/>
          <a:ea typeface="ＭＳ Ｐゴシック" charset="0"/>
        </a:defRPr>
      </a:lvl3pPr>
      <a:lvl4pPr algn="l" defTabSz="457200" rtl="0" fontAlgn="base">
        <a:spcBef>
          <a:spcPct val="0"/>
        </a:spcBef>
        <a:spcAft>
          <a:spcPct val="0"/>
        </a:spcAft>
        <a:defRPr sz="3200" b="1">
          <a:solidFill>
            <a:schemeClr val="tx1"/>
          </a:solidFill>
          <a:latin typeface="Arial" charset="0"/>
          <a:ea typeface="ＭＳ Ｐゴシック" charset="0"/>
        </a:defRPr>
      </a:lvl4pPr>
      <a:lvl5pPr algn="l" defTabSz="457200" rtl="0" fontAlgn="base">
        <a:spcBef>
          <a:spcPct val="0"/>
        </a:spcBef>
        <a:spcAft>
          <a:spcPct val="0"/>
        </a:spcAft>
        <a:defRPr sz="3200" b="1">
          <a:solidFill>
            <a:schemeClr val="tx1"/>
          </a:solidFill>
          <a:latin typeface="Arial" charset="0"/>
          <a:ea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fontAlgn="base">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6375"/>
            <a:ext cx="6858000" cy="857250"/>
          </a:xfrm>
          <a:prstGeom prst="rect">
            <a:avLst/>
          </a:prstGeom>
        </p:spPr>
        <p:txBody>
          <a:bodyPr vert="horz" lIns="91440" tIns="45720" rIns="91440" bIns="45720" rtlCol="0" anchor="b">
            <a:noAutofit/>
          </a:bodyPr>
          <a:lstStyle/>
          <a:p>
            <a:r>
              <a:rPr lang="sv-SE" dirty="0"/>
              <a:t>Klicka här för att ändra format</a:t>
            </a:r>
          </a:p>
        </p:txBody>
      </p:sp>
      <p:sp>
        <p:nvSpPr>
          <p:cNvPr id="5123" name="Platshållare för text 2"/>
          <p:cNvSpPr>
            <a:spLocks noGrp="1"/>
          </p:cNvSpPr>
          <p:nvPr>
            <p:ph type="body" idx="1"/>
          </p:nvPr>
        </p:nvSpPr>
        <p:spPr bwMode="auto">
          <a:xfrm>
            <a:off x="457200" y="1200150"/>
            <a:ext cx="68580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ktangel 6"/>
          <p:cNvSpPr/>
          <p:nvPr userDrawn="1"/>
        </p:nvSpPr>
        <p:spPr>
          <a:xfrm>
            <a:off x="8023225" y="0"/>
            <a:ext cx="1120775"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pic>
        <p:nvPicPr>
          <p:cNvPr id="5125" name="Bildobjekt 8" descr="BorasStad-vit-neg-2rad.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69288" y="234950"/>
            <a:ext cx="6508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p:txStyles>
    <p:titleStyle>
      <a:lvl1pPr algn="l" defTabSz="457200" rtl="0" fontAlgn="base">
        <a:spcBef>
          <a:spcPct val="0"/>
        </a:spcBef>
        <a:spcAft>
          <a:spcPct val="0"/>
        </a:spcAft>
        <a:defRPr sz="3200" b="1" kern="1200" spc="-50">
          <a:solidFill>
            <a:schemeClr val="tx1"/>
          </a:solidFill>
          <a:latin typeface="Arial"/>
          <a:ea typeface="ＭＳ Ｐゴシック" charset="0"/>
          <a:cs typeface="Arial"/>
        </a:defRPr>
      </a:lvl1pPr>
      <a:lvl2pPr algn="l" defTabSz="457200" rtl="0" fontAlgn="base">
        <a:spcBef>
          <a:spcPct val="0"/>
        </a:spcBef>
        <a:spcAft>
          <a:spcPct val="0"/>
        </a:spcAft>
        <a:defRPr sz="3200" b="1">
          <a:solidFill>
            <a:schemeClr val="tx1"/>
          </a:solidFill>
          <a:latin typeface="Arial" charset="0"/>
          <a:ea typeface="ＭＳ Ｐゴシック" charset="0"/>
        </a:defRPr>
      </a:lvl2pPr>
      <a:lvl3pPr algn="l" defTabSz="457200" rtl="0" fontAlgn="base">
        <a:spcBef>
          <a:spcPct val="0"/>
        </a:spcBef>
        <a:spcAft>
          <a:spcPct val="0"/>
        </a:spcAft>
        <a:defRPr sz="3200" b="1">
          <a:solidFill>
            <a:schemeClr val="tx1"/>
          </a:solidFill>
          <a:latin typeface="Arial" charset="0"/>
          <a:ea typeface="ＭＳ Ｐゴシック" charset="0"/>
        </a:defRPr>
      </a:lvl3pPr>
      <a:lvl4pPr algn="l" defTabSz="457200" rtl="0" fontAlgn="base">
        <a:spcBef>
          <a:spcPct val="0"/>
        </a:spcBef>
        <a:spcAft>
          <a:spcPct val="0"/>
        </a:spcAft>
        <a:defRPr sz="3200" b="1">
          <a:solidFill>
            <a:schemeClr val="tx1"/>
          </a:solidFill>
          <a:latin typeface="Arial" charset="0"/>
          <a:ea typeface="ＭＳ Ｐゴシック" charset="0"/>
        </a:defRPr>
      </a:lvl4pPr>
      <a:lvl5pPr algn="l" defTabSz="457200" rtl="0" fontAlgn="base">
        <a:spcBef>
          <a:spcPct val="0"/>
        </a:spcBef>
        <a:spcAft>
          <a:spcPct val="0"/>
        </a:spcAft>
        <a:defRPr sz="3200" b="1">
          <a:solidFill>
            <a:schemeClr val="tx1"/>
          </a:solidFill>
          <a:latin typeface="Arial" charset="0"/>
          <a:ea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kern="1200">
          <a:solidFill>
            <a:schemeClr val="tx1"/>
          </a:solidFill>
          <a:latin typeface="Arial"/>
          <a:ea typeface="ＭＳ Ｐゴシック" charset="0"/>
          <a:cs typeface="Arial"/>
        </a:defRPr>
      </a:lvl1pPr>
      <a:lvl2pPr marL="742950" indent="-285750" algn="l" defTabSz="457200" rtl="0" fontAlgn="base">
        <a:spcBef>
          <a:spcPct val="20000"/>
        </a:spcBef>
        <a:spcAft>
          <a:spcPct val="0"/>
        </a:spcAft>
        <a:buFont typeface="Arial" charset="0"/>
        <a:buChar char="–"/>
        <a:defRPr sz="1600"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1400" kern="1200">
          <a:solidFill>
            <a:schemeClr val="tx1"/>
          </a:solidFill>
          <a:latin typeface="Arial"/>
          <a:ea typeface="ＭＳ Ｐゴシック" charset="0"/>
          <a:cs typeface="Arial"/>
        </a:defRPr>
      </a:lvl3pPr>
      <a:lvl4pPr marL="16002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4pPr>
      <a:lvl5pPr marL="20574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boras.se/markanvis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a:srcRect l="12008" t="13989" r="15787"/>
          <a:stretch/>
        </p:blipFill>
        <p:spPr>
          <a:xfrm>
            <a:off x="-21265" y="0"/>
            <a:ext cx="8045301" cy="5143500"/>
          </a:xfrm>
          <a:prstGeom prst="rect">
            <a:avLst/>
          </a:prstGeom>
        </p:spPr>
      </p:pic>
      <p:sp>
        <p:nvSpPr>
          <p:cNvPr id="9" name="Rubrik 11"/>
          <p:cNvSpPr txBox="1">
            <a:spLocks/>
          </p:cNvSpPr>
          <p:nvPr/>
        </p:nvSpPr>
        <p:spPr>
          <a:xfrm>
            <a:off x="510728" y="3810010"/>
            <a:ext cx="7399204" cy="1005727"/>
          </a:xfrm>
          <a:prstGeom prst="rect">
            <a:avLst/>
          </a:prstGeom>
          <a:solidFill>
            <a:schemeClr val="bg1">
              <a:alpha val="58000"/>
            </a:schemeClr>
          </a:solidFill>
        </p:spPr>
        <p:txBody>
          <a:bodyPr vert="horz" wrap="square" lIns="144000" tIns="93600" rIns="144000" bIns="140400" rtlCol="0" anchor="ctr" anchorCtr="0">
            <a:spAutoFit/>
          </a:bodyPr>
          <a:lstStyle>
            <a:lvl1pPr algn="l" defTabSz="457200" rtl="0" fontAlgn="base">
              <a:spcBef>
                <a:spcPct val="0"/>
              </a:spcBef>
              <a:spcAft>
                <a:spcPct val="0"/>
              </a:spcAft>
              <a:defRPr sz="2000" b="1" kern="1200" spc="-50">
                <a:solidFill>
                  <a:schemeClr val="tx1"/>
                </a:solidFill>
                <a:latin typeface="Arial"/>
                <a:ea typeface="ＭＳ Ｐゴシック" charset="0"/>
                <a:cs typeface="Arial"/>
              </a:defRPr>
            </a:lvl1pPr>
            <a:lvl2pPr algn="l" defTabSz="457200" rtl="0" fontAlgn="base">
              <a:spcBef>
                <a:spcPct val="0"/>
              </a:spcBef>
              <a:spcAft>
                <a:spcPct val="0"/>
              </a:spcAft>
              <a:defRPr sz="3200" b="1">
                <a:solidFill>
                  <a:schemeClr val="tx1"/>
                </a:solidFill>
                <a:latin typeface="Arial" charset="0"/>
                <a:ea typeface="ＭＳ Ｐゴシック" charset="0"/>
              </a:defRPr>
            </a:lvl2pPr>
            <a:lvl3pPr algn="l" defTabSz="457200" rtl="0" fontAlgn="base">
              <a:spcBef>
                <a:spcPct val="0"/>
              </a:spcBef>
              <a:spcAft>
                <a:spcPct val="0"/>
              </a:spcAft>
              <a:defRPr sz="3200" b="1">
                <a:solidFill>
                  <a:schemeClr val="tx1"/>
                </a:solidFill>
                <a:latin typeface="Arial" charset="0"/>
                <a:ea typeface="ＭＳ Ｐゴシック" charset="0"/>
              </a:defRPr>
            </a:lvl3pPr>
            <a:lvl4pPr algn="l" defTabSz="457200" rtl="0" fontAlgn="base">
              <a:spcBef>
                <a:spcPct val="0"/>
              </a:spcBef>
              <a:spcAft>
                <a:spcPct val="0"/>
              </a:spcAft>
              <a:defRPr sz="3200" b="1">
                <a:solidFill>
                  <a:schemeClr val="tx1"/>
                </a:solidFill>
                <a:latin typeface="Arial" charset="0"/>
                <a:ea typeface="ＭＳ Ｐゴシック" charset="0"/>
              </a:defRPr>
            </a:lvl4pPr>
            <a:lvl5pPr algn="l" defTabSz="457200" rtl="0" fontAlgn="base">
              <a:spcBef>
                <a:spcPct val="0"/>
              </a:spcBef>
              <a:spcAft>
                <a:spcPct val="0"/>
              </a:spcAft>
              <a:defRPr sz="3200" b="1">
                <a:solidFill>
                  <a:schemeClr val="tx1"/>
                </a:solidFill>
                <a:latin typeface="Arial" charset="0"/>
                <a:ea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defRPr>
            </a:lvl9pPr>
          </a:lstStyle>
          <a:p>
            <a:pPr fontAlgn="auto">
              <a:spcAft>
                <a:spcPts val="0"/>
              </a:spcAft>
              <a:defRPr/>
            </a:pPr>
            <a:r>
              <a:rPr lang="sv-SE" sz="3200" dirty="0" smtClean="0">
                <a:ea typeface="+mj-ea"/>
              </a:rPr>
              <a:t>Eken 15 - Markanvisningstävling 2021</a:t>
            </a:r>
            <a:endParaRPr lang="sv-SE" sz="3200" dirty="0">
              <a:ea typeface="+mj-ea"/>
            </a:endParaRPr>
          </a:p>
          <a:p>
            <a:pPr fontAlgn="auto">
              <a:spcAft>
                <a:spcPts val="0"/>
              </a:spcAft>
              <a:defRPr/>
            </a:pPr>
            <a:r>
              <a:rPr lang="sv-SE" sz="1800" b="0" dirty="0" smtClean="0">
                <a:latin typeface="Arial" charset="0"/>
              </a:rPr>
              <a:t>boras.se/eken         boras.se/markanvisning</a:t>
            </a:r>
            <a:endParaRPr lang="sv-SE" sz="1800" b="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Kommande markanvisningstävling</a:t>
            </a:r>
            <a:endParaRPr lang="sv-SE" dirty="0"/>
          </a:p>
        </p:txBody>
      </p:sp>
      <p:sp>
        <p:nvSpPr>
          <p:cNvPr id="3" name="Platshållare för innehåll 2"/>
          <p:cNvSpPr>
            <a:spLocks noGrp="1"/>
          </p:cNvSpPr>
          <p:nvPr>
            <p:ph idx="1"/>
          </p:nvPr>
        </p:nvSpPr>
        <p:spPr>
          <a:xfrm>
            <a:off x="582231" y="1408042"/>
            <a:ext cx="7151778" cy="3384827"/>
          </a:xfrm>
        </p:spPr>
        <p:txBody>
          <a:bodyPr/>
          <a:lstStyle/>
          <a:p>
            <a:pPr marL="0" indent="0">
              <a:buNone/>
            </a:pPr>
            <a:r>
              <a:rPr lang="sv-SE" dirty="0" smtClean="0"/>
              <a:t>								</a:t>
            </a:r>
            <a:r>
              <a:rPr lang="sv-SE" b="1" dirty="0" smtClean="0"/>
              <a:t>Lugnet, Kvarteret Nötskrikan</a:t>
            </a:r>
          </a:p>
          <a:p>
            <a:pPr lvl="8"/>
            <a:r>
              <a:rPr lang="sv-SE" dirty="0" smtClean="0"/>
              <a:t>Gestaltningsfrågor viktiga</a:t>
            </a:r>
            <a:endParaRPr lang="sv-SE" dirty="0"/>
          </a:p>
          <a:p>
            <a:pPr lvl="8"/>
            <a:r>
              <a:rPr lang="sv-SE" dirty="0" smtClean="0"/>
              <a:t>400 m </a:t>
            </a:r>
            <a:r>
              <a:rPr lang="sv-SE" dirty="0"/>
              <a:t>från </a:t>
            </a:r>
            <a:r>
              <a:rPr lang="sv-SE" dirty="0" smtClean="0"/>
              <a:t>Stora Torget</a:t>
            </a:r>
            <a:endParaRPr lang="sv-SE" dirty="0"/>
          </a:p>
          <a:p>
            <a:pPr lvl="8"/>
            <a:r>
              <a:rPr lang="sv-SE" dirty="0" smtClean="0"/>
              <a:t>15-25 </a:t>
            </a:r>
            <a:r>
              <a:rPr lang="sv-SE" dirty="0" err="1" smtClean="0"/>
              <a:t>lgh</a:t>
            </a:r>
            <a:endParaRPr lang="sv-SE" dirty="0"/>
          </a:p>
          <a:p>
            <a:pPr lvl="8"/>
            <a:r>
              <a:rPr lang="sv-SE" dirty="0" err="1" smtClean="0"/>
              <a:t>Centrumetabl</a:t>
            </a:r>
            <a:r>
              <a:rPr lang="sv-SE" dirty="0" smtClean="0"/>
              <a:t>. i markplan</a:t>
            </a:r>
            <a:endParaRPr lang="sv-SE" dirty="0"/>
          </a:p>
          <a:p>
            <a:pPr lvl="8"/>
            <a:r>
              <a:rPr lang="sv-SE" dirty="0" smtClean="0"/>
              <a:t>Detaljplan </a:t>
            </a:r>
            <a:r>
              <a:rPr lang="sv-SE" dirty="0" smtClean="0"/>
              <a:t>klar</a:t>
            </a:r>
          </a:p>
          <a:p>
            <a:pPr lvl="8"/>
            <a:r>
              <a:rPr lang="sv-SE" dirty="0" smtClean="0"/>
              <a:t>När? </a:t>
            </a:r>
            <a:r>
              <a:rPr lang="sv-SE" dirty="0" smtClean="0"/>
              <a:t>Mest troligt efter semestern. </a:t>
            </a:r>
            <a:r>
              <a:rPr lang="sv-SE" dirty="0" smtClean="0"/>
              <a:t>Meddelas på </a:t>
            </a:r>
            <a:r>
              <a:rPr lang="sv-SE" dirty="0" smtClean="0">
                <a:hlinkClick r:id="rId2" action="ppaction://hlinkfile"/>
              </a:rPr>
              <a:t>boras.se/markanvisning</a:t>
            </a:r>
            <a:endParaRPr lang="sv-SE" dirty="0" smtClean="0"/>
          </a:p>
          <a:p>
            <a:pPr marL="3657600" lvl="8" indent="0">
              <a:buNone/>
            </a:pPr>
            <a:endParaRPr lang="sv-SE" dirty="0"/>
          </a:p>
          <a:p>
            <a:pPr marL="3657600" lvl="8" indent="0">
              <a:buNone/>
            </a:pPr>
            <a:endParaRPr lang="sv-SE" b="1" dirty="0"/>
          </a:p>
        </p:txBody>
      </p:sp>
      <p:pic>
        <p:nvPicPr>
          <p:cNvPr id="4" name="Bildobjekt 3"/>
          <p:cNvPicPr>
            <a:picLocks noChangeAspect="1"/>
          </p:cNvPicPr>
          <p:nvPr/>
        </p:nvPicPr>
        <p:blipFill>
          <a:blip r:embed="rId3"/>
          <a:stretch>
            <a:fillRect/>
          </a:stretch>
        </p:blipFill>
        <p:spPr>
          <a:xfrm>
            <a:off x="582231" y="1466910"/>
            <a:ext cx="3529079" cy="2547795"/>
          </a:xfrm>
          <a:prstGeom prst="rect">
            <a:avLst/>
          </a:prstGeom>
        </p:spPr>
      </p:pic>
    </p:spTree>
    <p:extLst>
      <p:ext uri="{BB962C8B-B14F-4D97-AF65-F5344CB8AC3E}">
        <p14:creationId xmlns:p14="http://schemas.microsoft.com/office/powerpoint/2010/main" val="135142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a:xfrm>
            <a:off x="1419850" y="2006095"/>
            <a:ext cx="2883283" cy="720279"/>
          </a:xfrm>
        </p:spPr>
        <p:txBody>
          <a:bodyPr/>
          <a:lstStyle/>
          <a:p>
            <a:r>
              <a:rPr lang="sv-SE" sz="2800" dirty="0" smtClean="0"/>
              <a:t>Tack!</a:t>
            </a:r>
            <a:endParaRPr lang="sv-SE" sz="2800" dirty="0"/>
          </a:p>
        </p:txBody>
      </p:sp>
    </p:spTree>
    <p:extLst>
      <p:ext uri="{BB962C8B-B14F-4D97-AF65-F5344CB8AC3E}">
        <p14:creationId xmlns:p14="http://schemas.microsoft.com/office/powerpoint/2010/main" val="61695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Eken 15 – Markanvisningstävling 2021</a:t>
            </a:r>
            <a:endParaRPr lang="sv-SE" dirty="0"/>
          </a:p>
        </p:txBody>
      </p:sp>
      <p:sp>
        <p:nvSpPr>
          <p:cNvPr id="3" name="Platshållare för innehåll 2"/>
          <p:cNvSpPr>
            <a:spLocks noGrp="1"/>
          </p:cNvSpPr>
          <p:nvPr>
            <p:ph idx="1"/>
          </p:nvPr>
        </p:nvSpPr>
        <p:spPr>
          <a:xfrm>
            <a:off x="582231" y="1408042"/>
            <a:ext cx="6858612" cy="3384827"/>
          </a:xfrm>
        </p:spPr>
        <p:txBody>
          <a:bodyPr/>
          <a:lstStyle/>
          <a:p>
            <a:pPr marL="0" indent="0">
              <a:buNone/>
            </a:pPr>
            <a:r>
              <a:rPr lang="sv-SE" dirty="0" smtClean="0"/>
              <a:t>								</a:t>
            </a:r>
            <a:r>
              <a:rPr lang="sv-SE" b="1" dirty="0" smtClean="0"/>
              <a:t>Parkstaden, Kvarteret Eken</a:t>
            </a:r>
          </a:p>
          <a:p>
            <a:pPr lvl="8"/>
            <a:r>
              <a:rPr lang="sv-SE" dirty="0" smtClean="0"/>
              <a:t>Färdig detaljplan</a:t>
            </a:r>
          </a:p>
          <a:p>
            <a:pPr lvl="8"/>
            <a:r>
              <a:rPr lang="sv-SE" dirty="0" smtClean="0"/>
              <a:t>Gammal handelsträdgård</a:t>
            </a:r>
          </a:p>
          <a:p>
            <a:pPr lvl="8"/>
            <a:r>
              <a:rPr lang="sv-SE" dirty="0" smtClean="0"/>
              <a:t>Två hus, cirka 15 </a:t>
            </a:r>
            <a:r>
              <a:rPr lang="sv-SE" dirty="0" err="1" smtClean="0"/>
              <a:t>lgh</a:t>
            </a:r>
            <a:endParaRPr lang="sv-SE" dirty="0" smtClean="0"/>
          </a:p>
          <a:p>
            <a:pPr lvl="8"/>
            <a:r>
              <a:rPr lang="sv-SE" dirty="0" smtClean="0"/>
              <a:t>1 000 – 1 200 m</a:t>
            </a:r>
            <a:r>
              <a:rPr lang="sv-SE" baseline="30000" dirty="0" smtClean="0"/>
              <a:t>2</a:t>
            </a:r>
            <a:r>
              <a:rPr lang="sv-SE" dirty="0" smtClean="0"/>
              <a:t> BTA</a:t>
            </a:r>
          </a:p>
          <a:p>
            <a:pPr lvl="8"/>
            <a:r>
              <a:rPr lang="sv-SE" dirty="0" smtClean="0"/>
              <a:t>Precis vid </a:t>
            </a:r>
            <a:r>
              <a:rPr lang="sv-SE" dirty="0" err="1" smtClean="0"/>
              <a:t>Ramnasjön</a:t>
            </a:r>
            <a:r>
              <a:rPr lang="sv-SE" dirty="0" smtClean="0"/>
              <a:t> och Borås Museum</a:t>
            </a:r>
          </a:p>
          <a:p>
            <a:pPr lvl="8"/>
            <a:r>
              <a:rPr lang="sv-SE" dirty="0" smtClean="0"/>
              <a:t>Snabb access till Rv40</a:t>
            </a:r>
          </a:p>
          <a:p>
            <a:pPr lvl="8"/>
            <a:r>
              <a:rPr lang="sv-SE" dirty="0" smtClean="0"/>
              <a:t>1 </a:t>
            </a:r>
            <a:r>
              <a:rPr lang="sv-SE" dirty="0"/>
              <a:t>km från Borås </a:t>
            </a:r>
            <a:r>
              <a:rPr lang="sv-SE" dirty="0" smtClean="0"/>
              <a:t>Central							</a:t>
            </a:r>
          </a:p>
          <a:p>
            <a:endParaRPr lang="sv-SE" dirty="0"/>
          </a:p>
        </p:txBody>
      </p:sp>
      <p:pic>
        <p:nvPicPr>
          <p:cNvPr id="4" name="Bildobjekt 3"/>
          <p:cNvPicPr>
            <a:picLocks noChangeAspect="1"/>
          </p:cNvPicPr>
          <p:nvPr/>
        </p:nvPicPr>
        <p:blipFill>
          <a:blip r:embed="rId2"/>
          <a:stretch>
            <a:fillRect/>
          </a:stretch>
        </p:blipFill>
        <p:spPr>
          <a:xfrm>
            <a:off x="427795" y="1650371"/>
            <a:ext cx="3639627" cy="2560542"/>
          </a:xfrm>
          <a:prstGeom prst="rect">
            <a:avLst/>
          </a:prstGeom>
        </p:spPr>
      </p:pic>
    </p:spTree>
    <p:extLst>
      <p:ext uri="{BB962C8B-B14F-4D97-AF65-F5344CB8AC3E}">
        <p14:creationId xmlns:p14="http://schemas.microsoft.com/office/powerpoint/2010/main" val="371238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505590"/>
          </a:xfrm>
        </p:spPr>
        <p:txBody>
          <a:bodyPr/>
          <a:lstStyle/>
          <a:p>
            <a:r>
              <a:rPr lang="sv-SE" dirty="0" smtClean="0"/>
              <a:t>Eken 15 – Markanvisningstävling 2021</a:t>
            </a:r>
            <a:endParaRPr lang="sv-SE" dirty="0"/>
          </a:p>
        </p:txBody>
      </p:sp>
      <p:sp>
        <p:nvSpPr>
          <p:cNvPr id="3" name="Platshållare för innehåll 2"/>
          <p:cNvSpPr>
            <a:spLocks noGrp="1"/>
          </p:cNvSpPr>
          <p:nvPr>
            <p:ph idx="1"/>
          </p:nvPr>
        </p:nvSpPr>
        <p:spPr>
          <a:xfrm>
            <a:off x="582231" y="1122556"/>
            <a:ext cx="6732424" cy="3479181"/>
          </a:xfrm>
        </p:spPr>
        <p:txBody>
          <a:bodyPr/>
          <a:lstStyle/>
          <a:p>
            <a:pPr marL="0" indent="0">
              <a:buNone/>
            </a:pPr>
            <a:endParaRPr lang="sv-SE" dirty="0" smtClean="0"/>
          </a:p>
          <a:p>
            <a:pPr marL="0" indent="0">
              <a:spcAft>
                <a:spcPts val="800"/>
              </a:spcAft>
              <a:buNone/>
            </a:pPr>
            <a:r>
              <a:rPr lang="sv-SE" dirty="0" smtClean="0"/>
              <a:t>Vid </a:t>
            </a:r>
            <a:r>
              <a:rPr lang="sv-SE" dirty="0"/>
              <a:t>utvärdering </a:t>
            </a:r>
            <a:r>
              <a:rPr lang="sv-SE" dirty="0" smtClean="0"/>
              <a:t>togs hänsyn </a:t>
            </a:r>
            <a:r>
              <a:rPr lang="sv-SE" dirty="0"/>
              <a:t>till följande faktorer:</a:t>
            </a:r>
          </a:p>
          <a:p>
            <a:pPr>
              <a:spcAft>
                <a:spcPts val="800"/>
              </a:spcAft>
              <a:buFont typeface="Arial" panose="020B0604020202020204" pitchFamily="34" charset="0"/>
              <a:buChar char="•"/>
            </a:pPr>
            <a:r>
              <a:rPr lang="sv-SE" dirty="0" smtClean="0"/>
              <a:t>Projektidé</a:t>
            </a:r>
            <a:endParaRPr lang="sv-SE" dirty="0"/>
          </a:p>
          <a:p>
            <a:pPr>
              <a:spcAft>
                <a:spcPts val="800"/>
              </a:spcAft>
              <a:buFont typeface="Arial" panose="020B0604020202020204" pitchFamily="34" charset="0"/>
              <a:buChar char="•"/>
            </a:pPr>
            <a:r>
              <a:rPr lang="sv-SE" dirty="0" smtClean="0"/>
              <a:t>Bostadsinnehåll</a:t>
            </a:r>
            <a:r>
              <a:rPr lang="sv-SE" dirty="0"/>
              <a:t>, antalet lägenheter och bostadsstorlekar</a:t>
            </a:r>
          </a:p>
          <a:p>
            <a:pPr>
              <a:spcAft>
                <a:spcPts val="800"/>
              </a:spcAft>
              <a:buFont typeface="Arial" panose="020B0604020202020204" pitchFamily="34" charset="0"/>
              <a:buChar char="•"/>
            </a:pPr>
            <a:r>
              <a:rPr lang="sv-SE" dirty="0" smtClean="0"/>
              <a:t>Bebyggelseutformning</a:t>
            </a:r>
            <a:endParaRPr lang="sv-SE" dirty="0"/>
          </a:p>
          <a:p>
            <a:pPr>
              <a:spcAft>
                <a:spcPts val="800"/>
              </a:spcAft>
              <a:buFont typeface="Arial" panose="020B0604020202020204" pitchFamily="34" charset="0"/>
              <a:buChar char="•"/>
            </a:pPr>
            <a:r>
              <a:rPr lang="sv-SE" dirty="0" smtClean="0"/>
              <a:t>Utformning </a:t>
            </a:r>
            <a:r>
              <a:rPr lang="sv-SE" dirty="0"/>
              <a:t>av närmiljön</a:t>
            </a:r>
          </a:p>
          <a:p>
            <a:pPr>
              <a:spcAft>
                <a:spcPts val="800"/>
              </a:spcAft>
              <a:buFont typeface="Arial" panose="020B0604020202020204" pitchFamily="34" charset="0"/>
              <a:buChar char="•"/>
            </a:pPr>
            <a:r>
              <a:rPr lang="sv-SE" dirty="0" smtClean="0"/>
              <a:t>Köpeskilling </a:t>
            </a:r>
            <a:r>
              <a:rPr lang="sv-SE" dirty="0"/>
              <a:t>för markområdet</a:t>
            </a:r>
          </a:p>
        </p:txBody>
      </p:sp>
    </p:spTree>
    <p:extLst>
      <p:ext uri="{BB962C8B-B14F-4D97-AF65-F5344CB8AC3E}">
        <p14:creationId xmlns:p14="http://schemas.microsoft.com/office/powerpoint/2010/main" val="3492905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2231" y="371639"/>
            <a:ext cx="6732424" cy="491961"/>
          </a:xfrm>
        </p:spPr>
        <p:txBody>
          <a:bodyPr/>
          <a:lstStyle/>
          <a:p>
            <a:r>
              <a:rPr lang="sv-SE" dirty="0" smtClean="0"/>
              <a:t>Snabbfakta</a:t>
            </a:r>
            <a:endParaRPr lang="sv-SE" dirty="0"/>
          </a:p>
        </p:txBody>
      </p:sp>
      <p:sp>
        <p:nvSpPr>
          <p:cNvPr id="3" name="Platshållare för innehåll 2"/>
          <p:cNvSpPr>
            <a:spLocks noGrp="1"/>
          </p:cNvSpPr>
          <p:nvPr>
            <p:ph idx="1"/>
          </p:nvPr>
        </p:nvSpPr>
        <p:spPr>
          <a:xfrm>
            <a:off x="627307" y="863600"/>
            <a:ext cx="6732424" cy="3693125"/>
          </a:xfrm>
        </p:spPr>
        <p:txBody>
          <a:bodyPr/>
          <a:lstStyle/>
          <a:p>
            <a:pPr marL="0" indent="0">
              <a:buNone/>
            </a:pPr>
            <a:r>
              <a:rPr lang="sv-SE" dirty="0" smtClean="0"/>
              <a:t>Vi fick in hela 13 bidrag!</a:t>
            </a:r>
          </a:p>
          <a:p>
            <a:pPr marL="0" indent="0">
              <a:buNone/>
            </a:pPr>
            <a:endParaRPr lang="sv-SE" sz="800" dirty="0" smtClean="0"/>
          </a:p>
          <a:p>
            <a:pPr marL="0" indent="0">
              <a:buNone/>
            </a:pPr>
            <a:r>
              <a:rPr lang="sv-SE" dirty="0" smtClean="0"/>
              <a:t>7 </a:t>
            </a:r>
            <a:r>
              <a:rPr lang="sv-SE" dirty="0" err="1" smtClean="0"/>
              <a:t>st</a:t>
            </a:r>
            <a:r>
              <a:rPr lang="sv-SE" dirty="0" smtClean="0"/>
              <a:t> av </a:t>
            </a:r>
            <a:r>
              <a:rPr lang="sv-SE" dirty="0"/>
              <a:t>förslagen är för </a:t>
            </a:r>
            <a:r>
              <a:rPr lang="sv-SE" dirty="0" smtClean="0"/>
              <a:t>enbart bostadsrätt och 4 </a:t>
            </a:r>
            <a:r>
              <a:rPr lang="sv-SE" dirty="0" err="1" smtClean="0"/>
              <a:t>st</a:t>
            </a:r>
            <a:r>
              <a:rPr lang="sv-SE" dirty="0" smtClean="0"/>
              <a:t> för hyresrätt.</a:t>
            </a:r>
          </a:p>
          <a:p>
            <a:pPr marL="0" indent="0">
              <a:buNone/>
            </a:pPr>
            <a:r>
              <a:rPr lang="sv-SE" dirty="0" smtClean="0"/>
              <a:t>1 </a:t>
            </a:r>
            <a:r>
              <a:rPr lang="sv-SE" dirty="0"/>
              <a:t>förslag anger såväl BR som </a:t>
            </a:r>
            <a:r>
              <a:rPr lang="sv-SE" dirty="0" smtClean="0"/>
              <a:t>HR.</a:t>
            </a:r>
          </a:p>
          <a:p>
            <a:pPr marL="0" indent="0">
              <a:buNone/>
            </a:pPr>
            <a:r>
              <a:rPr lang="sv-SE" dirty="0" smtClean="0"/>
              <a:t>1 </a:t>
            </a:r>
            <a:r>
              <a:rPr lang="sv-SE" dirty="0"/>
              <a:t>förslag anger BR och eventuellt ägarlägenhet</a:t>
            </a:r>
            <a:r>
              <a:rPr lang="sv-SE" dirty="0" smtClean="0"/>
              <a:t>.</a:t>
            </a:r>
          </a:p>
          <a:p>
            <a:pPr marL="0" indent="0">
              <a:buNone/>
            </a:pPr>
            <a:endParaRPr lang="sv-SE" sz="800" dirty="0"/>
          </a:p>
          <a:p>
            <a:pPr marL="0" indent="0">
              <a:buNone/>
            </a:pPr>
            <a:r>
              <a:rPr lang="sv-SE" dirty="0" smtClean="0"/>
              <a:t>Priset</a:t>
            </a:r>
            <a:r>
              <a:rPr lang="sv-SE" b="1" dirty="0" smtClean="0"/>
              <a:t>*</a:t>
            </a:r>
            <a:r>
              <a:rPr lang="sv-SE" dirty="0" smtClean="0"/>
              <a:t> per ljus BTA varierar från 1 800 kr/m</a:t>
            </a:r>
            <a:r>
              <a:rPr lang="sv-SE" baseline="30000" dirty="0" smtClean="0"/>
              <a:t>2</a:t>
            </a:r>
            <a:r>
              <a:rPr lang="sv-SE" dirty="0" smtClean="0"/>
              <a:t> – 5 530 kr/m</a:t>
            </a:r>
            <a:r>
              <a:rPr lang="sv-SE" baseline="30000" dirty="0" smtClean="0"/>
              <a:t>2</a:t>
            </a:r>
            <a:r>
              <a:rPr lang="sv-SE" dirty="0" smtClean="0"/>
              <a:t>.</a:t>
            </a:r>
          </a:p>
          <a:p>
            <a:pPr marL="0" indent="0">
              <a:buNone/>
            </a:pPr>
            <a:endParaRPr lang="sv-SE" sz="800" dirty="0" smtClean="0"/>
          </a:p>
          <a:p>
            <a:pPr marL="0" indent="0">
              <a:buNone/>
            </a:pPr>
            <a:r>
              <a:rPr lang="sv-SE" b="1" dirty="0"/>
              <a:t>*</a:t>
            </a:r>
            <a:r>
              <a:rPr lang="sv-SE" dirty="0"/>
              <a:t>Alla priser på denna sida är omräknade till Bostadsrättspriser,   så att hyresrätterna </a:t>
            </a:r>
            <a:r>
              <a:rPr lang="sv-SE" dirty="0" smtClean="0"/>
              <a:t>(HR = BR * 0,65) ska </a:t>
            </a:r>
            <a:r>
              <a:rPr lang="sv-SE" dirty="0"/>
              <a:t>ha lika chans.</a:t>
            </a:r>
          </a:p>
          <a:p>
            <a:pPr marL="0" indent="0">
              <a:buNone/>
            </a:pPr>
            <a:endParaRPr lang="sv-SE" sz="800" dirty="0"/>
          </a:p>
          <a:p>
            <a:pPr marL="0" indent="0">
              <a:buNone/>
            </a:pPr>
            <a:r>
              <a:rPr lang="sv-SE" dirty="0" smtClean="0"/>
              <a:t>Sju av bidragen ligger över  4 230 kr/m</a:t>
            </a:r>
            <a:r>
              <a:rPr lang="sv-SE" baseline="30000" dirty="0" smtClean="0"/>
              <a:t>2</a:t>
            </a:r>
            <a:r>
              <a:rPr lang="sv-SE" dirty="0" smtClean="0"/>
              <a:t>.</a:t>
            </a:r>
          </a:p>
          <a:p>
            <a:pPr marL="0" indent="0">
              <a:buNone/>
            </a:pPr>
            <a:endParaRPr lang="sv-SE" sz="800" dirty="0" smtClean="0"/>
          </a:p>
          <a:p>
            <a:pPr marL="0" indent="0">
              <a:buNone/>
            </a:pPr>
            <a:r>
              <a:rPr lang="sv-SE" dirty="0"/>
              <a:t>D</a:t>
            </a:r>
            <a:r>
              <a:rPr lang="sv-SE" dirty="0" smtClean="0"/>
              <a:t>e </a:t>
            </a:r>
            <a:r>
              <a:rPr lang="sv-SE" dirty="0" smtClean="0"/>
              <a:t>tre förslagen som ligger under 3 100 kr/m</a:t>
            </a:r>
            <a:r>
              <a:rPr lang="sv-SE" baseline="30000" dirty="0" smtClean="0"/>
              <a:t>2</a:t>
            </a:r>
            <a:r>
              <a:rPr lang="sv-SE" dirty="0" smtClean="0"/>
              <a:t> </a:t>
            </a:r>
            <a:r>
              <a:rPr lang="sv-SE" dirty="0" smtClean="0"/>
              <a:t>tog vi bort </a:t>
            </a:r>
            <a:r>
              <a:rPr lang="sv-SE" dirty="0" err="1" smtClean="0"/>
              <a:t>pga</a:t>
            </a:r>
            <a:r>
              <a:rPr lang="sv-SE" dirty="0" smtClean="0"/>
              <a:t> alldeles för lågt pris </a:t>
            </a:r>
            <a:r>
              <a:rPr lang="sv-SE" dirty="0" smtClean="0"/>
              <a:t>(</a:t>
            </a:r>
            <a:r>
              <a:rPr lang="sv-SE" dirty="0"/>
              <a:t>1 800 kr/m</a:t>
            </a:r>
            <a:r>
              <a:rPr lang="sv-SE" baseline="30000" dirty="0"/>
              <a:t>2</a:t>
            </a:r>
            <a:r>
              <a:rPr lang="sv-SE" dirty="0"/>
              <a:t>, 2 100 kr/m</a:t>
            </a:r>
            <a:r>
              <a:rPr lang="sv-SE" baseline="30000" dirty="0"/>
              <a:t>2</a:t>
            </a:r>
            <a:r>
              <a:rPr lang="sv-SE" dirty="0"/>
              <a:t> och 2 200 kr/m</a:t>
            </a:r>
            <a:r>
              <a:rPr lang="sv-SE" baseline="30000" dirty="0"/>
              <a:t>2</a:t>
            </a:r>
            <a:r>
              <a:rPr lang="sv-SE" dirty="0" smtClean="0"/>
              <a:t>).</a:t>
            </a:r>
          </a:p>
          <a:p>
            <a:pPr marL="0" indent="0">
              <a:buNone/>
            </a:pPr>
            <a:endParaRPr lang="sv-SE" sz="800" dirty="0" smtClean="0"/>
          </a:p>
          <a:p>
            <a:pPr marL="0" indent="0">
              <a:buNone/>
            </a:pPr>
            <a:endParaRPr lang="sv-SE" dirty="0" smtClean="0"/>
          </a:p>
        </p:txBody>
      </p:sp>
    </p:spTree>
    <p:extLst>
      <p:ext uri="{BB962C8B-B14F-4D97-AF65-F5344CB8AC3E}">
        <p14:creationId xmlns:p14="http://schemas.microsoft.com/office/powerpoint/2010/main" val="102358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724728" y="1892951"/>
            <a:ext cx="3670300" cy="3384827"/>
          </a:xfrm>
        </p:spPr>
        <p:txBody>
          <a:bodyPr/>
          <a:lstStyle/>
          <a:p>
            <a:pPr marL="0" indent="0">
              <a:buNone/>
            </a:pPr>
            <a:r>
              <a:rPr lang="sv-SE" sz="6000" dirty="0" smtClean="0"/>
              <a:t>Vinnare</a:t>
            </a:r>
            <a:endParaRPr lang="sv-SE" sz="6000" dirty="0"/>
          </a:p>
        </p:txBody>
      </p:sp>
      <p:sp>
        <p:nvSpPr>
          <p:cNvPr id="4" name="Uppåtvikt menyflik 3"/>
          <p:cNvSpPr/>
          <p:nvPr/>
        </p:nvSpPr>
        <p:spPr>
          <a:xfrm>
            <a:off x="1176867" y="1681018"/>
            <a:ext cx="5801205" cy="2037034"/>
          </a:xfrm>
          <a:prstGeom prst="ellipseRibbon2">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703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l="21357" t="22108" r="22158" b="14852"/>
          <a:stretch/>
        </p:blipFill>
        <p:spPr>
          <a:xfrm>
            <a:off x="361508" y="928728"/>
            <a:ext cx="4690884" cy="2822105"/>
          </a:xfrm>
          <a:prstGeom prst="rect">
            <a:avLst/>
          </a:prstGeom>
        </p:spPr>
      </p:pic>
      <p:sp>
        <p:nvSpPr>
          <p:cNvPr id="6" name="Rubrik 1"/>
          <p:cNvSpPr>
            <a:spLocks noGrp="1"/>
          </p:cNvSpPr>
          <p:nvPr>
            <p:ph type="title"/>
          </p:nvPr>
        </p:nvSpPr>
        <p:spPr>
          <a:xfrm>
            <a:off x="361508" y="282974"/>
            <a:ext cx="6732424" cy="400110"/>
          </a:xfrm>
        </p:spPr>
        <p:txBody>
          <a:bodyPr/>
          <a:lstStyle/>
          <a:p>
            <a:r>
              <a:rPr lang="sv-SE" dirty="0" smtClean="0"/>
              <a:t>Bidrag 2</a:t>
            </a:r>
            <a:endParaRPr lang="sv-SE" dirty="0"/>
          </a:p>
        </p:txBody>
      </p:sp>
      <p:sp>
        <p:nvSpPr>
          <p:cNvPr id="8" name="Platshållare för innehåll 2"/>
          <p:cNvSpPr txBox="1">
            <a:spLocks/>
          </p:cNvSpPr>
          <p:nvPr/>
        </p:nvSpPr>
        <p:spPr bwMode="auto">
          <a:xfrm>
            <a:off x="4744278" y="787227"/>
            <a:ext cx="4968128" cy="2022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3200" kern="1200">
                <a:solidFill>
                  <a:schemeClr val="tx1"/>
                </a:solidFill>
                <a:latin typeface="Arial"/>
                <a:ea typeface="ＭＳ Ｐゴシック" charset="0"/>
                <a:cs typeface="Arial"/>
              </a:defRPr>
            </a:lvl1pPr>
            <a:lvl2pPr marL="457200" indent="0" algn="l" defTabSz="457200" rtl="0" eaLnBrk="1" fontAlgn="base" hangingPunct="1">
              <a:spcBef>
                <a:spcPct val="20000"/>
              </a:spcBef>
              <a:spcAft>
                <a:spcPct val="0"/>
              </a:spcAft>
              <a:buFont typeface="Arial" charset="0"/>
              <a:buNone/>
              <a:defRPr sz="2800" kern="1200">
                <a:solidFill>
                  <a:schemeClr val="tx1"/>
                </a:solidFill>
                <a:latin typeface="Arial"/>
                <a:ea typeface="ＭＳ Ｐゴシック" charset="0"/>
                <a:cs typeface="Arial"/>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Arial"/>
                <a:ea typeface="ＭＳ Ｐゴシック" charset="0"/>
                <a:cs typeface="Arial"/>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sv-SE" sz="1400" b="1" dirty="0" smtClean="0"/>
              <a:t>Skalan på bidraget stämmer</a:t>
            </a:r>
          </a:p>
          <a:p>
            <a:r>
              <a:rPr lang="sv-SE" sz="1400" b="1" dirty="0" smtClean="0"/>
              <a:t>väl in i området</a:t>
            </a:r>
          </a:p>
          <a:p>
            <a:endParaRPr lang="sv-SE" sz="800" b="1" dirty="0" smtClean="0"/>
          </a:p>
          <a:p>
            <a:r>
              <a:rPr lang="sv-SE" sz="1400" b="1" dirty="0" smtClean="0"/>
              <a:t>Samtalar med sin omgivning men</a:t>
            </a:r>
          </a:p>
          <a:p>
            <a:r>
              <a:rPr lang="sv-SE" sz="1400" b="1" dirty="0"/>
              <a:t>m</a:t>
            </a:r>
            <a:r>
              <a:rPr lang="sv-SE" sz="1400" b="1" dirty="0" smtClean="0"/>
              <a:t>arkerar samtidigt sin plats i vår tid</a:t>
            </a:r>
          </a:p>
          <a:p>
            <a:endParaRPr lang="sv-SE" sz="800" b="1" dirty="0"/>
          </a:p>
          <a:p>
            <a:r>
              <a:rPr lang="sv-SE" sz="1400" b="1" dirty="0" smtClean="0"/>
              <a:t>Utgår </a:t>
            </a:r>
            <a:r>
              <a:rPr lang="sv-SE" sz="1400" b="1" dirty="0"/>
              <a:t>från områdets </a:t>
            </a:r>
            <a:r>
              <a:rPr lang="sv-SE" sz="1400" b="1" dirty="0" smtClean="0"/>
              <a:t>och</a:t>
            </a:r>
          </a:p>
          <a:p>
            <a:r>
              <a:rPr lang="sv-SE" sz="1400" b="1" dirty="0" smtClean="0"/>
              <a:t>platsens karaktär</a:t>
            </a:r>
            <a:endParaRPr lang="sv-SE" sz="1400" b="1" dirty="0"/>
          </a:p>
          <a:p>
            <a:endParaRPr lang="sv-SE" sz="800" b="1" dirty="0"/>
          </a:p>
          <a:p>
            <a:r>
              <a:rPr lang="sv-SE" sz="1400" b="1" dirty="0" smtClean="0"/>
              <a:t>Tar </a:t>
            </a:r>
            <a:r>
              <a:rPr lang="sv-SE" sz="1400" b="1" dirty="0"/>
              <a:t>bra hänsyn </a:t>
            </a:r>
            <a:r>
              <a:rPr lang="sv-SE" sz="1400" b="1" dirty="0" smtClean="0"/>
              <a:t>till nivåskillnaderna</a:t>
            </a:r>
          </a:p>
          <a:p>
            <a:endParaRPr lang="sv-SE" sz="800" b="1" dirty="0" smtClean="0"/>
          </a:p>
          <a:p>
            <a:r>
              <a:rPr lang="sv-SE" sz="1400" b="1" dirty="0"/>
              <a:t>Miljöcertifiering Svanen</a:t>
            </a:r>
            <a:endParaRPr lang="sv-SE" sz="800" b="1" dirty="0"/>
          </a:p>
          <a:p>
            <a:endParaRPr lang="sv-SE" sz="800" b="1" dirty="0"/>
          </a:p>
          <a:p>
            <a:pPr>
              <a:spcAft>
                <a:spcPts val="400"/>
              </a:spcAft>
            </a:pPr>
            <a:r>
              <a:rPr lang="sv-SE" sz="1400" b="1" dirty="0" smtClean="0"/>
              <a:t>Fina referensprojekt</a:t>
            </a:r>
          </a:p>
        </p:txBody>
      </p:sp>
      <p:sp>
        <p:nvSpPr>
          <p:cNvPr id="4" name="textruta 3"/>
          <p:cNvSpPr txBox="1"/>
          <p:nvPr/>
        </p:nvSpPr>
        <p:spPr>
          <a:xfrm>
            <a:off x="242460" y="4168205"/>
            <a:ext cx="7580740" cy="892552"/>
          </a:xfrm>
          <a:prstGeom prst="rect">
            <a:avLst/>
          </a:prstGeom>
          <a:noFill/>
        </p:spPr>
        <p:txBody>
          <a:bodyPr wrap="square" rtlCol="0">
            <a:spAutoFit/>
          </a:bodyPr>
          <a:lstStyle/>
          <a:p>
            <a:r>
              <a:rPr lang="sv-SE" sz="2000" b="1" dirty="0" smtClean="0"/>
              <a:t>Bostadsrätt</a:t>
            </a:r>
            <a:r>
              <a:rPr lang="sv-SE" dirty="0" smtClean="0"/>
              <a:t>			</a:t>
            </a:r>
            <a:r>
              <a:rPr lang="sv-SE" sz="1400" u="sng" dirty="0" smtClean="0"/>
              <a:t>Pris</a:t>
            </a:r>
            <a:r>
              <a:rPr lang="sv-SE" sz="1400" u="sng" dirty="0"/>
              <a:t>:</a:t>
            </a:r>
            <a:r>
              <a:rPr lang="sv-SE" sz="1400" dirty="0"/>
              <a:t>			</a:t>
            </a:r>
            <a:r>
              <a:rPr lang="sv-SE" sz="1400" dirty="0" smtClean="0"/>
              <a:t>	</a:t>
            </a:r>
            <a:r>
              <a:rPr lang="sv-SE" sz="1400" u="sng" dirty="0" smtClean="0"/>
              <a:t>Beräknad </a:t>
            </a:r>
            <a:r>
              <a:rPr lang="sv-SE" sz="1400" u="sng" dirty="0"/>
              <a:t>ljus BTA:</a:t>
            </a:r>
            <a:r>
              <a:rPr lang="sv-SE" sz="1400" dirty="0"/>
              <a:t>		</a:t>
            </a:r>
            <a:r>
              <a:rPr lang="sv-SE" sz="1400" u="sng" dirty="0"/>
              <a:t>Köpeskilling:</a:t>
            </a:r>
          </a:p>
          <a:p>
            <a:r>
              <a:rPr lang="sv-SE" sz="1400" dirty="0" smtClean="0"/>
              <a:t>					4 </a:t>
            </a:r>
            <a:r>
              <a:rPr lang="sv-SE" sz="1400" dirty="0"/>
              <a:t>350 kr/m</a:t>
            </a:r>
            <a:r>
              <a:rPr lang="sv-SE" sz="1400" baseline="30000" dirty="0"/>
              <a:t>2</a:t>
            </a:r>
            <a:r>
              <a:rPr lang="sv-SE" sz="1400" dirty="0"/>
              <a:t> ljus BTA	1 198 m</a:t>
            </a:r>
            <a:r>
              <a:rPr lang="sv-SE" sz="1400" baseline="30000" dirty="0"/>
              <a:t>2</a:t>
            </a:r>
            <a:r>
              <a:rPr lang="sv-SE" sz="1400" dirty="0"/>
              <a:t>			5 211 300 kr</a:t>
            </a:r>
          </a:p>
          <a:p>
            <a:endParaRPr lang="sv-SE" dirty="0"/>
          </a:p>
        </p:txBody>
      </p:sp>
    </p:spTree>
    <p:extLst>
      <p:ext uri="{BB962C8B-B14F-4D97-AF65-F5344CB8AC3E}">
        <p14:creationId xmlns:p14="http://schemas.microsoft.com/office/powerpoint/2010/main" val="43222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361508" y="282974"/>
            <a:ext cx="6732424" cy="400110"/>
          </a:xfrm>
        </p:spPr>
        <p:txBody>
          <a:bodyPr/>
          <a:lstStyle/>
          <a:p>
            <a:r>
              <a:rPr lang="sv-SE" dirty="0" smtClean="0"/>
              <a:t>Bidrag 2, forts</a:t>
            </a:r>
            <a:endParaRPr lang="sv-SE" dirty="0"/>
          </a:p>
        </p:txBody>
      </p:sp>
      <p:sp>
        <p:nvSpPr>
          <p:cNvPr id="8" name="Platshållare för innehåll 2"/>
          <p:cNvSpPr txBox="1">
            <a:spLocks/>
          </p:cNvSpPr>
          <p:nvPr/>
        </p:nvSpPr>
        <p:spPr bwMode="auto">
          <a:xfrm>
            <a:off x="410099" y="876304"/>
            <a:ext cx="3976370" cy="2022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3200" kern="1200">
                <a:solidFill>
                  <a:schemeClr val="tx1"/>
                </a:solidFill>
                <a:latin typeface="Arial"/>
                <a:ea typeface="ＭＳ Ｐゴシック" charset="0"/>
                <a:cs typeface="Arial"/>
              </a:defRPr>
            </a:lvl1pPr>
            <a:lvl2pPr marL="457200" indent="0" algn="l" defTabSz="457200" rtl="0" eaLnBrk="1" fontAlgn="base" hangingPunct="1">
              <a:spcBef>
                <a:spcPct val="20000"/>
              </a:spcBef>
              <a:spcAft>
                <a:spcPct val="0"/>
              </a:spcAft>
              <a:buFont typeface="Arial" charset="0"/>
              <a:buNone/>
              <a:defRPr sz="2800" kern="1200">
                <a:solidFill>
                  <a:schemeClr val="tx1"/>
                </a:solidFill>
                <a:latin typeface="Arial"/>
                <a:ea typeface="ＭＳ Ｐゴシック" charset="0"/>
                <a:cs typeface="Arial"/>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Arial"/>
                <a:ea typeface="ＭＳ Ｐゴシック" charset="0"/>
                <a:cs typeface="Arial"/>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sv-SE" sz="1600" b="1" dirty="0" smtClean="0"/>
              <a:t>Bra markdisposition och</a:t>
            </a:r>
          </a:p>
          <a:p>
            <a:r>
              <a:rPr lang="sv-SE" sz="1600" b="1" dirty="0" smtClean="0"/>
              <a:t>placering </a:t>
            </a:r>
            <a:r>
              <a:rPr lang="sv-SE" sz="1600" b="1" dirty="0"/>
              <a:t>av </a:t>
            </a:r>
            <a:r>
              <a:rPr lang="sv-SE" sz="1600" b="1" dirty="0" smtClean="0"/>
              <a:t>parkering</a:t>
            </a:r>
          </a:p>
          <a:p>
            <a:endParaRPr lang="sv-SE" sz="800" b="1" dirty="0"/>
          </a:p>
          <a:p>
            <a:r>
              <a:rPr lang="sv-SE" sz="1600" b="1" dirty="0"/>
              <a:t>P</a:t>
            </a:r>
            <a:r>
              <a:rPr lang="sv-SE" sz="1600" b="1" dirty="0" smtClean="0"/>
              <a:t>lacering </a:t>
            </a:r>
            <a:r>
              <a:rPr lang="sv-SE" sz="1600" b="1" dirty="0"/>
              <a:t>av miljöhus </a:t>
            </a:r>
            <a:r>
              <a:rPr lang="sv-SE" sz="1600" b="1" dirty="0" smtClean="0"/>
              <a:t>och</a:t>
            </a:r>
          </a:p>
          <a:p>
            <a:r>
              <a:rPr lang="sv-SE" sz="1600" b="1" dirty="0" smtClean="0"/>
              <a:t>cykelförråd </a:t>
            </a:r>
            <a:r>
              <a:rPr lang="sv-SE" sz="1600" b="1" dirty="0"/>
              <a:t>nära </a:t>
            </a:r>
            <a:r>
              <a:rPr lang="sv-SE" sz="1600" b="1" dirty="0" smtClean="0"/>
              <a:t>husentréerna</a:t>
            </a:r>
          </a:p>
          <a:p>
            <a:endParaRPr lang="sv-SE" sz="800" b="1" dirty="0"/>
          </a:p>
          <a:p>
            <a:r>
              <a:rPr lang="sv-SE" sz="1600" b="1" dirty="0" smtClean="0"/>
              <a:t>Fin trädgård</a:t>
            </a:r>
          </a:p>
          <a:p>
            <a:endParaRPr lang="sv-SE" sz="800" b="1" dirty="0" smtClean="0"/>
          </a:p>
          <a:p>
            <a:r>
              <a:rPr lang="sv-SE" sz="800" dirty="0" smtClean="0"/>
              <a:t>	</a:t>
            </a:r>
            <a:endParaRPr lang="sv-SE" sz="800" dirty="0"/>
          </a:p>
        </p:txBody>
      </p:sp>
      <p:pic>
        <p:nvPicPr>
          <p:cNvPr id="3" name="Bildobjekt 2"/>
          <p:cNvPicPr>
            <a:picLocks noChangeAspect="1"/>
          </p:cNvPicPr>
          <p:nvPr/>
        </p:nvPicPr>
        <p:blipFill rotWithShape="1">
          <a:blip r:embed="rId2"/>
          <a:srcRect r="7778"/>
          <a:stretch/>
        </p:blipFill>
        <p:spPr>
          <a:xfrm>
            <a:off x="3644348" y="132522"/>
            <a:ext cx="4192104" cy="4922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ruta 3"/>
          <p:cNvSpPr txBox="1"/>
          <p:nvPr/>
        </p:nvSpPr>
        <p:spPr>
          <a:xfrm>
            <a:off x="301926" y="4034664"/>
            <a:ext cx="2032389" cy="400110"/>
          </a:xfrm>
          <a:prstGeom prst="rect">
            <a:avLst/>
          </a:prstGeom>
          <a:noFill/>
        </p:spPr>
        <p:txBody>
          <a:bodyPr wrap="square" rtlCol="0">
            <a:spAutoFit/>
          </a:bodyPr>
          <a:lstStyle/>
          <a:p>
            <a:r>
              <a:rPr lang="sv-SE" sz="2000" b="1" dirty="0" smtClean="0">
                <a:latin typeface="+mn-lt"/>
                <a:cs typeface="Arial" panose="020B0604020202020204" pitchFamily="34" charset="0"/>
              </a:rPr>
              <a:t>Bostadsrätt</a:t>
            </a:r>
            <a:endParaRPr lang="sv-SE" sz="2000" b="1" dirty="0">
              <a:latin typeface="+mn-lt"/>
              <a:cs typeface="Arial" panose="020B0604020202020204" pitchFamily="34" charset="0"/>
            </a:endParaRPr>
          </a:p>
        </p:txBody>
      </p:sp>
      <p:sp>
        <p:nvSpPr>
          <p:cNvPr id="5" name="Frihandsfigur 4"/>
          <p:cNvSpPr/>
          <p:nvPr/>
        </p:nvSpPr>
        <p:spPr>
          <a:xfrm>
            <a:off x="5517322" y="1638852"/>
            <a:ext cx="1625600" cy="3039165"/>
          </a:xfrm>
          <a:custGeom>
            <a:avLst/>
            <a:gdLst>
              <a:gd name="connsiteX0" fmla="*/ 1625600 w 1625600"/>
              <a:gd name="connsiteY0" fmla="*/ 207618 h 3039165"/>
              <a:gd name="connsiteX1" fmla="*/ 1400313 w 1625600"/>
              <a:gd name="connsiteY1" fmla="*/ 0 h 3039165"/>
              <a:gd name="connsiteX2" fmla="*/ 1157356 w 1625600"/>
              <a:gd name="connsiteY2" fmla="*/ 4418 h 3039165"/>
              <a:gd name="connsiteX3" fmla="*/ 1033669 w 1625600"/>
              <a:gd name="connsiteY3" fmla="*/ 415235 h 3039165"/>
              <a:gd name="connsiteX4" fmla="*/ 887895 w 1625600"/>
              <a:gd name="connsiteY4" fmla="*/ 909983 h 3039165"/>
              <a:gd name="connsiteX5" fmla="*/ 733287 w 1625600"/>
              <a:gd name="connsiteY5" fmla="*/ 1069009 h 3039165"/>
              <a:gd name="connsiteX6" fmla="*/ 203200 w 1625600"/>
              <a:gd name="connsiteY6" fmla="*/ 927652 h 3039165"/>
              <a:gd name="connsiteX7" fmla="*/ 97182 w 1625600"/>
              <a:gd name="connsiteY7" fmla="*/ 1183861 h 3039165"/>
              <a:gd name="connsiteX8" fmla="*/ 534504 w 1625600"/>
              <a:gd name="connsiteY8" fmla="*/ 1484244 h 3039165"/>
              <a:gd name="connsiteX9" fmla="*/ 649356 w 1625600"/>
              <a:gd name="connsiteY9" fmla="*/ 1736035 h 3039165"/>
              <a:gd name="connsiteX10" fmla="*/ 92765 w 1625600"/>
              <a:gd name="connsiteY10" fmla="*/ 2283791 h 3039165"/>
              <a:gd name="connsiteX11" fmla="*/ 0 w 1625600"/>
              <a:gd name="connsiteY11" fmla="*/ 2526748 h 3039165"/>
              <a:gd name="connsiteX12" fmla="*/ 163443 w 1625600"/>
              <a:gd name="connsiteY12" fmla="*/ 2787374 h 3039165"/>
              <a:gd name="connsiteX13" fmla="*/ 525669 w 1625600"/>
              <a:gd name="connsiteY13" fmla="*/ 3039165 h 3039165"/>
              <a:gd name="connsiteX14" fmla="*/ 742121 w 1625600"/>
              <a:gd name="connsiteY14" fmla="*/ 2941983 h 3039165"/>
              <a:gd name="connsiteX15" fmla="*/ 1625600 w 1625600"/>
              <a:gd name="connsiteY15" fmla="*/ 207618 h 30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5600" h="3039165">
                <a:moveTo>
                  <a:pt x="1625600" y="207618"/>
                </a:moveTo>
                <a:lnTo>
                  <a:pt x="1400313" y="0"/>
                </a:lnTo>
                <a:lnTo>
                  <a:pt x="1157356" y="4418"/>
                </a:lnTo>
                <a:lnTo>
                  <a:pt x="1033669" y="415235"/>
                </a:lnTo>
                <a:lnTo>
                  <a:pt x="887895" y="909983"/>
                </a:lnTo>
                <a:lnTo>
                  <a:pt x="733287" y="1069009"/>
                </a:lnTo>
                <a:lnTo>
                  <a:pt x="203200" y="927652"/>
                </a:lnTo>
                <a:lnTo>
                  <a:pt x="97182" y="1183861"/>
                </a:lnTo>
                <a:lnTo>
                  <a:pt x="534504" y="1484244"/>
                </a:lnTo>
                <a:lnTo>
                  <a:pt x="649356" y="1736035"/>
                </a:lnTo>
                <a:lnTo>
                  <a:pt x="92765" y="2283791"/>
                </a:lnTo>
                <a:lnTo>
                  <a:pt x="0" y="2526748"/>
                </a:lnTo>
                <a:lnTo>
                  <a:pt x="163443" y="2787374"/>
                </a:lnTo>
                <a:lnTo>
                  <a:pt x="525669" y="3039165"/>
                </a:lnTo>
                <a:lnTo>
                  <a:pt x="742121" y="2941983"/>
                </a:lnTo>
                <a:lnTo>
                  <a:pt x="1625600" y="207618"/>
                </a:lnTo>
                <a:close/>
              </a:path>
            </a:pathLst>
          </a:cu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sv-SE">
              <a:ln>
                <a:solidFill>
                  <a:srgbClr val="C00000"/>
                </a:solidFill>
              </a:ln>
            </a:endParaRPr>
          </a:p>
        </p:txBody>
      </p:sp>
      <p:cxnSp>
        <p:nvCxnSpPr>
          <p:cNvPr id="9" name="Rak pilkoppling 8"/>
          <p:cNvCxnSpPr/>
          <p:nvPr/>
        </p:nvCxnSpPr>
        <p:spPr>
          <a:xfrm>
            <a:off x="1883853" y="2460486"/>
            <a:ext cx="4265156" cy="34014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Ellips 10"/>
          <p:cNvSpPr/>
          <p:nvPr/>
        </p:nvSpPr>
        <p:spPr>
          <a:xfrm>
            <a:off x="5031409" y="2189414"/>
            <a:ext cx="517164" cy="54052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Ellips 11"/>
          <p:cNvSpPr/>
          <p:nvPr/>
        </p:nvSpPr>
        <p:spPr>
          <a:xfrm>
            <a:off x="5588329" y="1303130"/>
            <a:ext cx="308888" cy="37989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4" name="Rak pilkoppling 13"/>
          <p:cNvCxnSpPr/>
          <p:nvPr/>
        </p:nvCxnSpPr>
        <p:spPr>
          <a:xfrm flipV="1">
            <a:off x="3471906" y="1556999"/>
            <a:ext cx="2045416" cy="300644"/>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Rak pilkoppling 15"/>
          <p:cNvCxnSpPr/>
          <p:nvPr/>
        </p:nvCxnSpPr>
        <p:spPr>
          <a:xfrm>
            <a:off x="3471906" y="2004060"/>
            <a:ext cx="1457739" cy="32089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1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361508" y="282974"/>
            <a:ext cx="6732424" cy="400110"/>
          </a:xfrm>
        </p:spPr>
        <p:txBody>
          <a:bodyPr/>
          <a:lstStyle/>
          <a:p>
            <a:r>
              <a:rPr lang="sv-SE" dirty="0" smtClean="0"/>
              <a:t>Bidrag 2, forts</a:t>
            </a:r>
            <a:endParaRPr lang="sv-SE" dirty="0"/>
          </a:p>
        </p:txBody>
      </p:sp>
      <p:sp>
        <p:nvSpPr>
          <p:cNvPr id="4" name="textruta 3"/>
          <p:cNvSpPr txBox="1"/>
          <p:nvPr/>
        </p:nvSpPr>
        <p:spPr>
          <a:xfrm>
            <a:off x="414738" y="4168205"/>
            <a:ext cx="2032389" cy="400110"/>
          </a:xfrm>
          <a:prstGeom prst="rect">
            <a:avLst/>
          </a:prstGeom>
          <a:noFill/>
        </p:spPr>
        <p:txBody>
          <a:bodyPr wrap="square" rtlCol="0">
            <a:spAutoFit/>
          </a:bodyPr>
          <a:lstStyle/>
          <a:p>
            <a:r>
              <a:rPr lang="sv-SE" sz="2000" b="1" dirty="0" smtClean="0"/>
              <a:t>Bostadsrätt</a:t>
            </a:r>
            <a:endParaRPr lang="sv-SE" sz="2000" b="1" dirty="0"/>
          </a:p>
        </p:txBody>
      </p:sp>
      <p:pic>
        <p:nvPicPr>
          <p:cNvPr id="7" name="Bildobjekt 6"/>
          <p:cNvPicPr>
            <a:picLocks noChangeAspect="1"/>
          </p:cNvPicPr>
          <p:nvPr/>
        </p:nvPicPr>
        <p:blipFill rotWithShape="1">
          <a:blip r:embed="rId2"/>
          <a:srcRect l="17502" t="47559" r="39966" b="28482"/>
          <a:stretch/>
        </p:blipFill>
        <p:spPr>
          <a:xfrm>
            <a:off x="361508" y="1026850"/>
            <a:ext cx="4864345" cy="1455723"/>
          </a:xfrm>
          <a:prstGeom prst="rect">
            <a:avLst/>
          </a:prstGeom>
        </p:spPr>
      </p:pic>
      <p:pic>
        <p:nvPicPr>
          <p:cNvPr id="2" name="Bildobjekt 1"/>
          <p:cNvPicPr>
            <a:picLocks noChangeAspect="1"/>
          </p:cNvPicPr>
          <p:nvPr/>
        </p:nvPicPr>
        <p:blipFill>
          <a:blip r:embed="rId3"/>
          <a:stretch>
            <a:fillRect/>
          </a:stretch>
        </p:blipFill>
        <p:spPr>
          <a:xfrm>
            <a:off x="2091470" y="2637183"/>
            <a:ext cx="3304388" cy="2292443"/>
          </a:xfrm>
          <a:prstGeom prst="rect">
            <a:avLst/>
          </a:prstGeom>
        </p:spPr>
      </p:pic>
      <p:sp>
        <p:nvSpPr>
          <p:cNvPr id="8" name="Platshållare för innehåll 2"/>
          <p:cNvSpPr txBox="1">
            <a:spLocks/>
          </p:cNvSpPr>
          <p:nvPr/>
        </p:nvSpPr>
        <p:spPr bwMode="auto">
          <a:xfrm>
            <a:off x="5394743" y="1026850"/>
            <a:ext cx="3360240" cy="2022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Autofit/>
          </a:bodyPr>
          <a:lstStyle>
            <a:lvl1pPr marL="0" indent="0" algn="l" defTabSz="457200" rtl="0" eaLnBrk="1" fontAlgn="base" hangingPunct="1">
              <a:spcBef>
                <a:spcPct val="20000"/>
              </a:spcBef>
              <a:spcAft>
                <a:spcPct val="0"/>
              </a:spcAft>
              <a:buFont typeface="Arial" charset="0"/>
              <a:buNone/>
              <a:defRPr sz="3200" kern="1200">
                <a:solidFill>
                  <a:schemeClr val="tx1"/>
                </a:solidFill>
                <a:latin typeface="Arial"/>
                <a:ea typeface="ＭＳ Ｐゴシック" charset="0"/>
                <a:cs typeface="Arial"/>
              </a:defRPr>
            </a:lvl1pPr>
            <a:lvl2pPr marL="457200" indent="0" algn="l" defTabSz="457200" rtl="0" eaLnBrk="1" fontAlgn="base" hangingPunct="1">
              <a:spcBef>
                <a:spcPct val="20000"/>
              </a:spcBef>
              <a:spcAft>
                <a:spcPct val="0"/>
              </a:spcAft>
              <a:buFont typeface="Arial" charset="0"/>
              <a:buNone/>
              <a:defRPr sz="2800" kern="1200">
                <a:solidFill>
                  <a:schemeClr val="tx1"/>
                </a:solidFill>
                <a:latin typeface="Arial"/>
                <a:ea typeface="ＭＳ Ｐゴシック" charset="0"/>
                <a:cs typeface="Arial"/>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Arial"/>
                <a:ea typeface="ＭＳ Ｐゴシック" charset="0"/>
                <a:cs typeface="Arial"/>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Arial"/>
                <a:ea typeface="ＭＳ Ｐゴシック" charset="0"/>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sv-SE" sz="1600" b="1" dirty="0" smtClean="0"/>
              <a:t>Smälter </a:t>
            </a:r>
            <a:r>
              <a:rPr lang="sv-SE" sz="1600" b="1" dirty="0"/>
              <a:t>in fint i </a:t>
            </a:r>
            <a:r>
              <a:rPr lang="sv-SE" sz="1600" b="1" dirty="0" smtClean="0"/>
              <a:t>området</a:t>
            </a:r>
          </a:p>
          <a:p>
            <a:endParaRPr lang="sv-SE" sz="800" b="1" dirty="0" smtClean="0"/>
          </a:p>
          <a:p>
            <a:r>
              <a:rPr lang="sv-SE" sz="1600" b="1" dirty="0" smtClean="0"/>
              <a:t>Enkelhet</a:t>
            </a:r>
          </a:p>
          <a:p>
            <a:endParaRPr lang="sv-SE" sz="800" b="1" dirty="0" smtClean="0"/>
          </a:p>
          <a:p>
            <a:r>
              <a:rPr lang="sv-SE" sz="1600" b="1" dirty="0" smtClean="0"/>
              <a:t>Fin </a:t>
            </a:r>
            <a:r>
              <a:rPr lang="sv-SE" sz="1600" b="1" dirty="0"/>
              <a:t>kulör på </a:t>
            </a:r>
            <a:r>
              <a:rPr lang="sv-SE" sz="1600" b="1" dirty="0" smtClean="0"/>
              <a:t>husen</a:t>
            </a:r>
          </a:p>
          <a:p>
            <a:endParaRPr lang="sv-SE" sz="800" b="1" dirty="0" smtClean="0"/>
          </a:p>
          <a:p>
            <a:r>
              <a:rPr lang="sv-SE" sz="1600" b="1" dirty="0" smtClean="0"/>
              <a:t>Tar bra hänsyn till nivåskillnaderna</a:t>
            </a:r>
            <a:endParaRPr lang="sv-SE" sz="1600" b="1" dirty="0"/>
          </a:p>
          <a:p>
            <a:endParaRPr lang="sv-SE" sz="800" b="1" dirty="0" smtClean="0"/>
          </a:p>
          <a:p>
            <a:r>
              <a:rPr lang="sv-SE" sz="800" dirty="0"/>
              <a:t>	</a:t>
            </a:r>
          </a:p>
        </p:txBody>
      </p:sp>
    </p:spTree>
    <p:extLst>
      <p:ext uri="{BB962C8B-B14F-4D97-AF65-F5344CB8AC3E}">
        <p14:creationId xmlns:p14="http://schemas.microsoft.com/office/powerpoint/2010/main" val="69285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a:srcRect l="21122" t="26341" r="25065" b="7198"/>
          <a:stretch/>
        </p:blipFill>
        <p:spPr>
          <a:xfrm>
            <a:off x="512417" y="170401"/>
            <a:ext cx="7341705" cy="4547373"/>
          </a:xfrm>
          <a:prstGeom prst="rect">
            <a:avLst/>
          </a:prstGeom>
        </p:spPr>
      </p:pic>
      <p:sp>
        <p:nvSpPr>
          <p:cNvPr id="6" name="Rubrik 1"/>
          <p:cNvSpPr>
            <a:spLocks noGrp="1"/>
          </p:cNvSpPr>
          <p:nvPr>
            <p:ph type="title"/>
          </p:nvPr>
        </p:nvSpPr>
        <p:spPr>
          <a:xfrm>
            <a:off x="361508" y="282974"/>
            <a:ext cx="1992962" cy="400110"/>
          </a:xfrm>
        </p:spPr>
        <p:txBody>
          <a:bodyPr/>
          <a:lstStyle/>
          <a:p>
            <a:r>
              <a:rPr lang="sv-SE" dirty="0" smtClean="0"/>
              <a:t>Bidrag 2, forts</a:t>
            </a:r>
            <a:endParaRPr lang="sv-SE" dirty="0"/>
          </a:p>
        </p:txBody>
      </p:sp>
    </p:spTree>
    <p:extLst>
      <p:ext uri="{BB962C8B-B14F-4D97-AF65-F5344CB8AC3E}">
        <p14:creationId xmlns:p14="http://schemas.microsoft.com/office/powerpoint/2010/main" val="401405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orås Stad - Blå">
  <a:themeElements>
    <a:clrScheme name="Borås Stad">
      <a:dk1>
        <a:sysClr val="windowText" lastClr="000000"/>
      </a:dk1>
      <a:lt1>
        <a:sysClr val="window" lastClr="FFFFFF"/>
      </a:lt1>
      <a:dk2>
        <a:srgbClr val="4D4F53"/>
      </a:dk2>
      <a:lt2>
        <a:srgbClr val="FFFFFF"/>
      </a:lt2>
      <a:accent1>
        <a:srgbClr val="00AFD8"/>
      </a:accent1>
      <a:accent2>
        <a:srgbClr val="F1BE48"/>
      </a:accent2>
      <a:accent3>
        <a:srgbClr val="93328E"/>
      </a:accent3>
      <a:accent4>
        <a:srgbClr val="84BD00"/>
      </a:accent4>
      <a:accent5>
        <a:srgbClr val="AD96DC"/>
      </a:accent5>
      <a:accent6>
        <a:srgbClr val="F04E98"/>
      </a:accent6>
      <a:hlink>
        <a:srgbClr val="005776"/>
      </a:hlink>
      <a:folHlink>
        <a:srgbClr val="003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FD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_Turkos" id="{59F80B14-A034-3145-8167-F3F566A54005}" vid="{76D9AA86-9BCA-8E4B-B030-B5E5DC5B1273}"/>
    </a:ext>
  </a:extLst>
</a:theme>
</file>

<file path=ppt/theme/theme2.xml><?xml version="1.0" encoding="utf-8"?>
<a:theme xmlns:a="http://schemas.openxmlformats.org/drawingml/2006/main" name="Borås Stad - Lila">
  <a:themeElements>
    <a:clrScheme name="Borås Stad">
      <a:dk1>
        <a:sysClr val="windowText" lastClr="000000"/>
      </a:dk1>
      <a:lt1>
        <a:sysClr val="window" lastClr="FFFFFF"/>
      </a:lt1>
      <a:dk2>
        <a:srgbClr val="4D4F53"/>
      </a:dk2>
      <a:lt2>
        <a:srgbClr val="FFFFFF"/>
      </a:lt2>
      <a:accent1>
        <a:srgbClr val="00AFD8"/>
      </a:accent1>
      <a:accent2>
        <a:srgbClr val="F1BE48"/>
      </a:accent2>
      <a:accent3>
        <a:srgbClr val="93328E"/>
      </a:accent3>
      <a:accent4>
        <a:srgbClr val="84BD00"/>
      </a:accent4>
      <a:accent5>
        <a:srgbClr val="AD96DC"/>
      </a:accent5>
      <a:accent6>
        <a:srgbClr val="F04E98"/>
      </a:accent6>
      <a:hlink>
        <a:srgbClr val="005776"/>
      </a:hlink>
      <a:folHlink>
        <a:srgbClr val="003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FD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_Turkos" id="{59F80B14-A034-3145-8167-F3F566A54005}" vid="{15B59076-DBAD-DF48-AF4D-F7737F2858D1}"/>
    </a:ext>
  </a:extLst>
</a:theme>
</file>

<file path=ppt/theme/theme3.xml><?xml version="1.0" encoding="utf-8"?>
<a:theme xmlns:a="http://schemas.openxmlformats.org/drawingml/2006/main" name="Borås Stad - Grön">
  <a:themeElements>
    <a:clrScheme name="Borås Stad">
      <a:dk1>
        <a:sysClr val="windowText" lastClr="000000"/>
      </a:dk1>
      <a:lt1>
        <a:sysClr val="window" lastClr="FFFFFF"/>
      </a:lt1>
      <a:dk2>
        <a:srgbClr val="4D4F53"/>
      </a:dk2>
      <a:lt2>
        <a:srgbClr val="FFFFFF"/>
      </a:lt2>
      <a:accent1>
        <a:srgbClr val="00AFD8"/>
      </a:accent1>
      <a:accent2>
        <a:srgbClr val="F1BE48"/>
      </a:accent2>
      <a:accent3>
        <a:srgbClr val="93328E"/>
      </a:accent3>
      <a:accent4>
        <a:srgbClr val="84BD00"/>
      </a:accent4>
      <a:accent5>
        <a:srgbClr val="AD96DC"/>
      </a:accent5>
      <a:accent6>
        <a:srgbClr val="F04E98"/>
      </a:accent6>
      <a:hlink>
        <a:srgbClr val="005776"/>
      </a:hlink>
      <a:folHlink>
        <a:srgbClr val="003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FD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_Turkos" id="{59F80B14-A034-3145-8167-F3F566A54005}" vid="{43BB35A5-8421-7245-8815-363EEC95CF1C}"/>
    </a:ext>
  </a:extLst>
</a:theme>
</file>

<file path=ppt/theme/theme4.xml><?xml version="1.0" encoding="utf-8"?>
<a:theme xmlns:a="http://schemas.openxmlformats.org/drawingml/2006/main" name="Borås Stad - Rosa">
  <a:themeElements>
    <a:clrScheme name="Borås Stad">
      <a:dk1>
        <a:sysClr val="windowText" lastClr="000000"/>
      </a:dk1>
      <a:lt1>
        <a:sysClr val="window" lastClr="FFFFFF"/>
      </a:lt1>
      <a:dk2>
        <a:srgbClr val="4D4F53"/>
      </a:dk2>
      <a:lt2>
        <a:srgbClr val="FFFFFF"/>
      </a:lt2>
      <a:accent1>
        <a:srgbClr val="00AFD8"/>
      </a:accent1>
      <a:accent2>
        <a:srgbClr val="F1BE48"/>
      </a:accent2>
      <a:accent3>
        <a:srgbClr val="93328E"/>
      </a:accent3>
      <a:accent4>
        <a:srgbClr val="84BD00"/>
      </a:accent4>
      <a:accent5>
        <a:srgbClr val="AD96DC"/>
      </a:accent5>
      <a:accent6>
        <a:srgbClr val="F04E98"/>
      </a:accent6>
      <a:hlink>
        <a:srgbClr val="005776"/>
      </a:hlink>
      <a:folHlink>
        <a:srgbClr val="003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FD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_Turkos" id="{59F80B14-A034-3145-8167-F3F566A54005}" vid="{225FE8C8-C683-134A-8693-4DD70021B412}"/>
    </a:ext>
  </a:extLst>
</a:theme>
</file>

<file path=ppt/theme/theme5.xml><?xml version="1.0" encoding="utf-8"?>
<a:theme xmlns:a="http://schemas.openxmlformats.org/drawingml/2006/main" name="Borås Stad - Grå">
  <a:themeElements>
    <a:clrScheme name="Borås Stad">
      <a:dk1>
        <a:sysClr val="windowText" lastClr="000000"/>
      </a:dk1>
      <a:lt1>
        <a:sysClr val="window" lastClr="FFFFFF"/>
      </a:lt1>
      <a:dk2>
        <a:srgbClr val="4D4F53"/>
      </a:dk2>
      <a:lt2>
        <a:srgbClr val="FFFFFF"/>
      </a:lt2>
      <a:accent1>
        <a:srgbClr val="00AFD8"/>
      </a:accent1>
      <a:accent2>
        <a:srgbClr val="F1BE48"/>
      </a:accent2>
      <a:accent3>
        <a:srgbClr val="93328E"/>
      </a:accent3>
      <a:accent4>
        <a:srgbClr val="84BD00"/>
      </a:accent4>
      <a:accent5>
        <a:srgbClr val="AD96DC"/>
      </a:accent5>
      <a:accent6>
        <a:srgbClr val="F04E98"/>
      </a:accent6>
      <a:hlink>
        <a:srgbClr val="005776"/>
      </a:hlink>
      <a:folHlink>
        <a:srgbClr val="0036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FD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mall_Turkos" id="{59F80B14-A034-3145-8167-F3F566A54005}" vid="{5E55A4BC-A0E6-E64B-9FEC-0AC6421DE3C8}"/>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Powerpointmall_Turkos (1)</Template>
  <TotalTime>1420</TotalTime>
  <Words>460</Words>
  <Application>Microsoft Office PowerPoint</Application>
  <PresentationFormat>Bildspel på skärmen (16:9)</PresentationFormat>
  <Paragraphs>87</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11</vt:i4>
      </vt:variant>
    </vt:vector>
  </HeadingPairs>
  <TitlesOfParts>
    <vt:vector size="19" baseType="lpstr">
      <vt:lpstr>ＭＳ Ｐゴシック</vt:lpstr>
      <vt:lpstr>Arial</vt:lpstr>
      <vt:lpstr>Calibri</vt:lpstr>
      <vt:lpstr>Borås Stad - Blå</vt:lpstr>
      <vt:lpstr>Borås Stad - Lila</vt:lpstr>
      <vt:lpstr>Borås Stad - Grön</vt:lpstr>
      <vt:lpstr>Borås Stad - Rosa</vt:lpstr>
      <vt:lpstr>Borås Stad - Grå</vt:lpstr>
      <vt:lpstr>PowerPoint-presentation</vt:lpstr>
      <vt:lpstr>Eken 15 – Markanvisningstävling 2021</vt:lpstr>
      <vt:lpstr>Eken 15 – Markanvisningstävling 2021</vt:lpstr>
      <vt:lpstr>Snabbfakta</vt:lpstr>
      <vt:lpstr>PowerPoint-presentation</vt:lpstr>
      <vt:lpstr>Bidrag 2</vt:lpstr>
      <vt:lpstr>Bidrag 2, forts</vt:lpstr>
      <vt:lpstr>Bidrag 2, forts</vt:lpstr>
      <vt:lpstr>Bidrag 2, forts</vt:lpstr>
      <vt:lpstr>Kommande markanvisningstävling</vt:lpstr>
      <vt:lpstr>Tack!</vt:lpstr>
    </vt:vector>
  </TitlesOfParts>
  <Company>Borås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Anders Graad</dc:creator>
  <cp:lastModifiedBy>Anders Graad</cp:lastModifiedBy>
  <cp:revision>140</cp:revision>
  <cp:lastPrinted>2021-03-22T13:11:00Z</cp:lastPrinted>
  <dcterms:created xsi:type="dcterms:W3CDTF">2018-11-21T15:13:27Z</dcterms:created>
  <dcterms:modified xsi:type="dcterms:W3CDTF">2021-03-24T08:03:49Z</dcterms:modified>
</cp:coreProperties>
</file>